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511" r:id="rId2"/>
    <p:sldId id="463" r:id="rId3"/>
    <p:sldId id="524" r:id="rId4"/>
    <p:sldId id="525" r:id="rId5"/>
    <p:sldId id="534" r:id="rId6"/>
    <p:sldId id="535" r:id="rId7"/>
    <p:sldId id="530" r:id="rId8"/>
    <p:sldId id="526" r:id="rId9"/>
    <p:sldId id="529" r:id="rId10"/>
    <p:sldId id="532" r:id="rId11"/>
    <p:sldId id="533" r:id="rId12"/>
    <p:sldId id="531" r:id="rId13"/>
    <p:sldId id="527" r:id="rId14"/>
    <p:sldId id="528"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7:08.149"/>
    </inkml:context>
    <inkml:brush xml:id="br0">
      <inkml:brushProperty name="width" value="0.05" units="cm"/>
      <inkml:brushProperty name="height" value="0.05" units="cm"/>
      <inkml:brushProperty name="color" value="#ED1C24"/>
      <inkml:brushProperty name="fitToCurve" value="1"/>
    </inkml:brush>
  </inkml:definitions>
  <inkml:trace contextRef="#ctx0" brushRef="#br0">333 0 0,'0'25'0,"-25"-25"15,-1 26-15,26 0 0,-26-1 16,1 1-16,-1 0 16,26-1-16,-26 1 15,26 0-15,-25-1 0,-1 1 16,0 0-16,26-1 16,-25 1-16,-1 0 0,26-1 15,-26 1-15,26 25 16,-25-51-16,25 26 15</inkml:trace>
  <inkml:trace contextRef="#ctx0" brushRef="#br0" timeOffset="626">51 410 0,'0'-25'0,"0"-1"32,0 0-1,26 52 31,-26 0-46,0-1 0,0 1-16,0 0 0,0-1 15,0 1-15,0 0 16,0-1-16,0 1 0,0-1 16,0 1-16,0 0 15,0-1-15,-26 1 16,26 51-1,0-51-15,-26-1 0,26 1 16,0 0-16,26-52 31,-26 0-15,26 1-16,-26-27 16,0 27-16,0-27 15,0 27-15,25-27 0,-25 1 16,0 0-16,0-26 15,0 26-15,0-1 0,26 27 16,-26-27-16,0 27 0,26-1 16,-26 0-16,25 26 15,1 0-15,0 0 16,-1 26 0,1 0-16,0-1 0,-1 1 15,1 25-15,25-25 0,-25 25 16,0-25-16,25 25 15,-25 1-15,-1-27 0,1 26 16,-26-25-16,26 0 16,-1 25-1</inkml:trace>
  <inkml:trace contextRef="#ctx0" brushRef="#br0" timeOffset="827">256 564 0,'-25'0'16,"-1"0"-16,0 0 0,1 0 15,-1 0 1,52 0 0,-1 0-16,1-25 15,0 25-15,25 0 16,-25-26-16,25 0 0,0 26 15,1-25-15</inkml:trace>
  <inkml:trace contextRef="#ctx0" brushRef="#br0" timeOffset="1068">744 154 0,'-26'-26'15,"1"0"-15,50 26 32,1 26-17,-26 0-15,25-1 16,1 1-16,0 0 0,-1 25 16,1 0-16,0 1 15,-1-1-15,1 0 0,0 1 16,-26-27-16,0 26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7:12.604"/>
    </inkml:context>
    <inkml:brush xml:id="br0">
      <inkml:brushProperty name="width" value="0.05" units="cm"/>
      <inkml:brushProperty name="height" value="0.05" units="cm"/>
      <inkml:brushProperty name="color" value="#ED1C24"/>
      <inkml:brushProperty name="fitToCurve" value="1"/>
    </inkml:brush>
  </inkml:definitions>
  <inkml:trace contextRef="#ctx0" brushRef="#br0">4978 283 0,'0'-26'15,"0"0"1,25 1 15,-25 50 16,0 1-31,0 0-1,0 50-15,-25-24 16,25-1-16,0 26 0,0-26 16,0 26-16,0-25 15,0 25-15,0-26 0,0 0 16,0 1-16,0-1 15,0 0-15,0-25 0,0 25 16,0-25-16,0-1 0,0 1 16,-26 0-16,26-1 15,0 1 1,0 0 0,26-26-1,-1 0 1,27-26-16,-1 26 15,0 0-15,26 0 0,26-26 16,25 26-16,0 0 16,26 0-16,52 0 0,-1 0 15,0 0-15,26 0 16,0 0-16,0 0 0,-26 0 16,0 0-16,-25 0 0,-1 26 15,-50-26-15,-1 0 0,-51 0 16,0 0-16,-26 0 15,-25 0-15,-52-26 63,26 1-47,0-1-1,-25 0 1,25 1-16,0-26 0,0-1 15,-26 1-15,26 0 16,0-1-16,0-25 0,0 0 16,0 0-16,0 0 0,0 0 15,0 0-15,26 26 16,-26 0-16,0 0 0,0 25 16,0 0-16,0 1 15,0-1-15,0 0 16,-26 26-1,0-25-15,1-1 16,-1 26-16,-25-26 0,25 26 16,-51-25-16,26 25 0,-26 0 15,-26-26-15,1 26 16,-1 0-16,-25 0 0,-1-26 16,-50 26-16,25 0 15,-26 0-15,1 0 0,-386 0 31,386 0-31,-1 0 0,52 26 16,-26-26-16,51 0 0,1 0 16,25 26-16,0-26 15,25 0-15,27 25 0,-1-25 16,0 0-16,1 0 0,25 26 16,-26-26-1,52 0 16</inkml:trace>
  <inkml:trace contextRef="#ctx0" brushRef="#br0" timeOffset="788">5773 642 0,'0'-26'16,"-26"26"-16,26-26 15,0 52 17,0 0-17,0-1-15,0 27 16,26-27-16,-26 1 0,0 25 16,0-25-16,0 0 15,26 51-15,-26-52 16,0 1-16,0 0 15,0-52 32,0 0-47,0 1 0,-26-1 16,26-128 0,0 103-16,0-1 15,0 1-15,0-26 0,0 26 16,26 25-16,-1-25 15,27 25-15,-27 26 16,1 0-16,25 0 0,-25 0 16,25 26-16,-25-1 15,-1 1-15,1 0 0,0-1 16,-26 1-16,0 0 0,-26 51 31,0-52-31,1 1 0,-26 0 16,25-26-16,0 25 15,-25 1-15,25-26 0,1 0 16,-1 0-16,0 0 16</inkml:trace>
  <inkml:trace contextRef="#ctx0" brushRef="#br0" timeOffset="1296">6337 796 0,'0'-26'16,"-25"26"31,25 26-31,0-1-16,0 1 0,-26 0 15,26-1 1,0 1-16,0 0 0,26-26 15,-26 25-15,25-25 16,-25 26-16,26-26 0,0 0 16,-1 0-16,1 0 15,0 0-15,-1-26 16,1 1-16,0 25 0,-26-26 16,25 0-16,-25 1 15,0-1-15,0 0 0,-25 1 16,25-1-16,-26 26 0,26-26 15,-26 26-15,1 0 16,-1 0-16</inkml:trace>
  <inkml:trace contextRef="#ctx0" brushRef="#br0" timeOffset="1806">6748 513 0,'-26'0'0,"26"26"47,0 0-47,0-1 0,26 1 16,-26 0-16,0 25 15,26 0-15,-26-25 0,0 25 16,25 1-16,-25-27 0,0 27 16,0-27-16,0 27 15,26-27-15,-26 1 0,0 0 16,0-1 0,0-50-1,0-1 1,-26 0-1,26 1-15,-25-1 0,25-25 16,0-1-16,-26 1 16,26 0-16,0-1 0,0 27 15,0-27-15,26 27 0,-1-27 16,1 52 0,0 0-16,-1 0 0,1 0 15,-26 26-15,26 0 16,-1-26-16,-25 25 0,26 1 15,-26 0-15,0-1 16,-26-25-16,26 26 16,-25-26-16,-1 26 0,0-26 15,1 0 1</inkml:trace>
  <inkml:trace contextRef="#ctx0" brushRef="#br0" timeOffset="2273">7158 616 0,'-25'-26'16,"25"1"-1,-26 25-15,26-26 16,0 52 15,26-1-31,-26 1 16,0 0-16,0-1 0,25 27 15,-25-27-15,0 1 16,26 0-16,-26-1 0,26 1 16,-26 0-16,25-1 15,1-25-15,0 0 16,-1 0-16,1 0 15,0-25-15,-1-1 16,1 0-16,-26-25 16,0 25-16,0-25 15,0 25-15,0-25 0,0 25 16,0-25-16,0 25 0,0 1 16,0-1-16,-26 0 15,26 52 32,0 0-47</inkml:trace>
  <inkml:trace contextRef="#ctx0" brushRef="#br0" timeOffset="2532">7697 411 0,'0'-26'0,"0"52"63,26-1-63,-26 1 15,0 0-15,0 25 16,26-25-16,-26 25 0,0 0 15,0 1-15,0-1 0,0-25 16,0 25-16,0-25 16,0 25-16,0-25 0</inkml:trace>
  <inkml:trace contextRef="#ctx0" brushRef="#br0" timeOffset="9070">77 308 0,'0'-25'15,"26"25"1,0 0 15,-26 25-15,0 1-16,0-1 0,0 27 0,0-1 15,0 0-15,0 26 16,0 0-16,0 0 0,0 26 16,0-26-16,0 26 15,0-26-15,0-1 0,0-24 16,0 25-16,0-26 0,0 0 15,0 1-15,0-27 16,25 1-16,-25 25 16,0-25-16,0 0 15,26-1 17,-1-25-17,1 0 1,0-25-16,25 25 15,0 0-15,26 0 0,0-26 16,26 26-16,0 0 0,25 0 16,0-26-16,0 26 15,1 0-15,-1 0 16,103 0-16,-128-25 16,-1 25-16,-25 0 0,-26 0 15,1 0-15,-1 0 0,-25 0 16,-1 0-16,-25-26 62,0 0-46,-25 1-16,25-1 16,0-25-16,0-1 0,0 1 15,-26-26-15,26 0 0,-26 0 16,26-25-16,-25-1 15,25 0-15,0-25 0,-26 25 16,26 26-16,0-25 16,0 51-16,26-26 0,-26 25 15,0 27-15,0-1 0,25 0 16,-25 1-16,0-1 16,0 0 15,-25 26-31,-1 0 0,-25 0 15,25 0-15,-25 0 16,0 26-16,-26-26 16,0 0-16,-26 26 0,0-26 15,-25 25-15,0 1 16,-1-26-16,-24 26 0,-1-26 16,25 0-16,-25 25 0,52-25 15,-1 0-15,26 0 16,-51 0-1,102 0-15,26 26 0,26-26 16,0 0 0,-1 26-16,1-26 0,0 0 15,-1 0 1,1 0-16</inkml:trace>
  <inkml:trace contextRef="#ctx0" brushRef="#br0" timeOffset="11016">770 950 0,'0'-26'0,"26"26"46,-26 26-14,0-1-32,0 1 15,0 0-15,0-1 0,0 27 16,25-27-16,-25 26 16,0-25-16,0 0 0,0 25 15,0-25-15,0-1 16,0 1-16,26-26 0,-26 26 15,0-1-15,0-50 63,26 25-63,-1 0 16,1 0-1,0-26-15,-1 26 16,1 0-16,-1 0 0,27-26 15,-27 26-15,1 0 0,25 0 16,-25 0-16,0-25 16,-1 25-16,1 0 15,-52-26 63,26 0-62,-25 1-16,-1-1 16,26-25-1,-26 51-15,26-26 16,-25 1-16,25-1 0,0 0 16,0 1-16,-26-1 15,26 0-15,0 1 0,0-1 16,0 0-1,26 26 157,-1 0-140,1 0-17,-26-25-15,26 25 0,-1 0 16,1-26-16,0 0 15,-1 26-15,1-25 0,25-1 16,-25 26-16,0-26 0,-1 1 16,27-1-16,-52 0 15,25 1-15,1-1 0,-26 0 16,26 26-16,-26-25 16,0-1-16,0 0 31,0 1 63,-26 25-1,0 0-77,1 0-16,-1 0 16,0 0-16,1 0 15,-27 0-15,1 0 0,0 0 16,-1 0-16,-25 0 0,26 25 15,-26-25-15,0 0 16,26 0-16,-26 26 0,26-26 16,-1 0-16,1 0 0,0 26 15,25-26-15,0 0 16,1 0-16,-1 0 16,26 25 140,-26 1-141,26 0 1,0-1-16,26 1 16,-26 0-16,0-1 15,26 1-15,-26 0 16,25-26-16,1 25 0,-26 1 0,26 0 16,-26-1-16,25-25 15,-25 26-15,26-26 16,-26 26-16,26-26 15,-1 0 1,1 0 0,0 0-1,-1 0-15,1 0 16,0 0 0,-26 25-16,25-25 15,1 26 1,0-26 15,-26 26-31</inkml:trace>
  <inkml:trace contextRef="#ctx0" brushRef="#br0" timeOffset="15462">2412 1027 0,'-26'0'0,"1"-26"16,50 26-1,1 0-15,25 0 16,26 0-16,0 26 0,51-26 16,1 0-16,-1 0 15,52 25-15,-1-25 16,26 0-16,1 26 0,-1-26 15,0 0-15,1 0 0,-1 0 16,-26 0-16,1 0 0,-26 0 16,-51 0-16,-1-26 15,-25 26-15,-51 0 16,-1 0-16,-50-25 16,-1 25-16,-25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7:16.468"/>
    </inkml:context>
    <inkml:brush xml:id="br0">
      <inkml:brushProperty name="width" value="0.05" units="cm"/>
      <inkml:brushProperty name="height" value="0.05" units="cm"/>
      <inkml:brushProperty name="color" value="#ED1C24"/>
      <inkml:brushProperty name="fitToCurve" value="1"/>
    </inkml:brush>
  </inkml:definitions>
  <inkml:trace contextRef="#ctx0" brushRef="#br0">4699 719 0,'-26'-26'0,"26"0"15,-26 1-15,26-1 0,0 0 16,0 52 15,26 0-15,-26 25-16,26 26 16,-26-26-16,0 0 0,25 26 15,-25 52 1,26-52-16,-26-26 0,26 26 15,-26 0-15,0-26 0,0 1 16,0-1-16,25 0 16,-25 0-16,0-25 0,0 25 15,0-25-15,0 0 16,0-1-16,26 1 31,0-26-15,-1 0-16,1 0 15,76 26 1,-25-26-16,0 0 0,26 0 16,25 0-16,1 25 0,25-25 15,25 0-15,1 0 0,-1 0 16,27 26-16,-27-26 16,26 0-16,1 0 0,-27 0 15,1 26-15,-1-26 16,-25 0-16,103 0 15,-154 25-15,-1-25 0,-50 0 16,-1 0-16,-25 0 16,-1 0-16,-25-25 15,0-1 17,0 0-17,0 1-15,0-1 0,0 0 16,0 1-16,0-27 0,0 1 15,0 0-15,0 0 16,0-1-16,0-25 0,0 26 16,-25-26-16,25 0 0,-26 0 15,26 0-15,0 0 16,0-26-16,0 26 0,0 1 16,0 24-16,0-25 15,0-25-15,0 76 16,0 0-16,0 1 15,-26 25 1,1 0-16,-1 0 16,-25 0-16,25 0 15,-25 25-15,-26-25 0,0 0 16,0 0-16,-26 0 16,-25 26-16,0-26 0,-26 0 15,-26 0-15,0 26 0,-51-26 16,26 0-16,-26 25 15,-231 1 1,257 0-16,0-26 0,51 0 16,0 25-16,51-25 0,1 26 15,25-26-15,26 0 0,25 0 16,26 26-16,26-26 31,-1 0-31,1 0 16,-26 25-16,26-25 0</inkml:trace>
  <inkml:trace contextRef="#ctx0" brushRef="#br0" timeOffset="565">5237 1052 0,'0'26'16,"0"-1"15,0 1-31,0 0 0,0 51 15,0-26 1,26-25-16,-26 25 0,0 0 16,0-25-16,26 25 15,-26-25-15,0 0 16,0-52 15,0 0-31,0 1 16,0-1-16,0-25 0,0-1 15,0 1-15,-26 0 16,26-1-16,0-25 0,0 26 16,0 0-16,0-1 0,26 1 15,-26 25-15,25 26 16,1 0-16,0 0 0,-1 0 16,1 0-16,0 26 15,-1 0-15,-25-1 0,26 1 16,-26 0-16,0-1 0,0 1 15,0 0-15,0-1 16,-26 1-16,1 0 0,-27-1 16,27-25-16,-1 26 15,0-26-15,1 0 0,-1 0 16</inkml:trace>
  <inkml:trace contextRef="#ctx0" brushRef="#br0" timeOffset="967">5622 1103 0,'26'0'0,"-26"26"32,0 0-17,0-1 1,0 1-1,0 0-15,0-1 0,0 1 16,0 0-16,26-1 16,-26 1-16,25 0 0,1-1 15,0-25-15,25 0 16,-26 0-16,1 0 16,0-25-16,25 25 0,-25-26 15,-1 0-15,1 26 16,-26-25-16,0-27 0,0 27 15,0-1-15,-26 0 0,1-25 16,-1 25-16,0 1 16,1-1-16,-27 26 0,27-26 15,-1 26-15,1 0 0,-1 0 16,26 26-16,-26-26 16,26 26-16</inkml:trace>
  <inkml:trace contextRef="#ctx0" brushRef="#br0" timeOffset="1466">6187 975 0,'0'-26'31,"0"52"-16,0 0-15,25-1 16,-25 1-16,0 0 0,0-1 16,0 27-16,26-1 0,-26 0 15,0 1-15,26-1 16,-26 0-16,0 1 0,25-27 16,-25 27-16,0-27 0,0 1 15,26-26-15,-26 25 16,0-50 15,0-1-31,-26 1 16,26-27-16,0 1 15,0 0-15,0-1 0,0 1 16,26 0-16,-26-1 0,26 1 16,-1 25-16,1 1 15,0-1-15,-1 26 0,1 0 16,0 0-16,-26 26 15,25-26-15,1 25 0,-26 1 16,0 0-16,0-1 0,0 1 16,-26 0-16,26-1 15,-25 1-15,-1 0 0,0-26 16,1 25-16,-1-25 16,26-25-16</inkml:trace>
  <inkml:trace contextRef="#ctx0" brushRef="#br0" timeOffset="1892">6854 1078 0,'0'-26'31,"0"52"0,0-1-15,25 1-16,-25 0 0,0-1 16,0 1-16,0 0 15,26-1-15,-26 1 0,51 25 16,1-25-1,-27 0-15,1-26 0,0 0 16,-1 0-16,1 0 16,0-26-16,-1 26 0,1-26 15,0 1-15,-26-1 16,0 0-16,0-51 16,0 52-16,0-1 0,-26 0 15,26 1-15,-26-1 16,26 0-1</inkml:trace>
  <inkml:trace contextRef="#ctx0" brushRef="#br0" timeOffset="2347">7495 1052 0,'0'-26'0,"-25"26"16,25-25-16,0-1 16,25 26-16,-25-26 0,26 26 15,-1 0-15,27 0 16,-27 0-16,1 0 0,25 0 16,1 26-16,-27 0 15,1-1-15,0 1 0,-26 0 16,0-1-16,0 1 15,-26 25-15,-25-25 0,25 0 16,-25-1-16,25 1 0,-25 0 16,25-26-16,0 25 15,1 1-15,25 0 32,25-26-17,27 0-15,-27 0 16,27 0-16,25 0 15,-26 0-15,26 0 0,0 0 16,0 0-16,-26 0 16,26 0-16,-51 0 0,25 0 15,-25 0-15,0 0 0,-52 0 47</inkml:trace>
  <inkml:trace contextRef="#ctx0" brushRef="#br0" timeOffset="9036">132 231 0,'0'-26'31,"0"52"-15,0 0 0,0-1-1,0 1-15,0 25 0,0 1 16,0-1-16,0 52 16,0-26-16,0 25 0,0-25 15,0 26-15,0-1 16,0-25-16,0 0 0,0 0 15,0 0-15,0-25 0,0-1 16,0 0-16,-26 1 16,26-27-16,0 1 0,0-1 15,0 1 17,26-26 46,-1 0-63,1 0 1,25 0-16,-25 0 0,51 0 16,0 0-16,0 0 0,26 0 15,-1 0-15,1 0 16,282 26-1,-231-26-15,-26 0 16,0 25-16,0-25 0,1 0 16,-27 26-16,1-26 15,0 0-15,-52 0 0,26 0 16,-51 0-16,-1 0 0,1 0 16,0 0-1,-1 0 63,1-26-62,-1 26 0,1 0-16,0 0 15,-1 0-15,27-25 0,-27 25 16,1 0-16,0 0 15,-1 0-15,1 0 0,0-26 16,-1 26-16,1 0 0,0 0 16,25 0-1,-25 0-15,25 0 0,0 0 16,103 0 0,-102 0-16,-1 0 15,-26 0-15,1 0 0,0 0 16,-1 26-16,-25-52 47,-25 0 0,25 1-32,-26-1-15,26 1 16,-26-1-16,26-25 0,0-1 15,-25 1-15,25 0 16,-26-26-16,26 0 0,0 0 16,0 0-16,0 0 0,0 0 15,0 0-15,0 0 16,0 0-16,0 0 0,0 0 16,0 0-16,0 26 0,0-26 15,0 25-15,0 1 16,0 25-16,0-25 0,0 25 15,0 1-15,0-1 16,-25 26 0,-1 0 15,0 0-31,26 26 0,-51-26 16,25 0-16,-25 0 0,-26 0 15,0 0-15,-26 0 16,1 25-16,-52-25 0,0 0 15,-26 0-15,1 26 16,-27-26-16,27 0 0,-26 26 16,25-26-16,-25 25 0,51-25 15,-26 26-15,52-26 16,0 26-16,-1-26 0,27 25 16,50-25-16,-50 26 15,50-26-15,52 26 16,26-1-1,0-25 1,-1 0-16,27 0 16</inkml:trace>
  <inkml:trace contextRef="#ctx0" brushRef="#br0" timeOffset="9580">2030 205 0,'26'0'16,"-26"-25"0,0 50 30,0 1-46,0 0 0,0-1 16,0 27-16,0 25 16,0 0-16,0 0 0,0 25 15,0 1-15,0-1 16,0 1-16,26-26 16,-26 26-16,0-26 0,0 0 0,0 0 15,0-26-15,0 0 16,25 1-16,-25-27 0,0 1 15,0-1-15,26 1 16,-26 0-16,0-1 16,26-25-16,-26-25 31,0-1-31</inkml:trace>
  <inkml:trace contextRef="#ctx0" brushRef="#br0" timeOffset="9888">2441 744 0,'0'26'15,"0"-1"1,0 1 0,0 0-16,25-1 15,-25 27-15,0-27 0,0 27 16,26-27-16,-26 27 0,0-27 16,0 27-16,0-27 15,0 1-15,0 0 0,0-1 16</inkml:trace>
  <inkml:trace contextRef="#ctx0" brushRef="#br0" timeOffset="10070">2441 744 0,'0'-51'15,"25"51"-15,-25-26 0,26 26 16,-26-25-16,26 25 15,-1 0-15,1 0 16,0 0-16,-1 0 16,1 0-16,0 25 0,-1-25 15,1 26-15</inkml:trace>
  <inkml:trace contextRef="#ctx0" brushRef="#br0" timeOffset="10211">2620 924 0,'-25'0'16,"25"25"-16,25 1 47,1-26-47,0 0 16</inkml:trace>
  <inkml:trace contextRef="#ctx0" brushRef="#br0" timeOffset="10605">2800 821 0,'0'-26'15,"0"1"1,0-1 0,0 52 15,26-26-31,-26 25 0,0 1 15,0 0 1,25-1-16,-25 1 0,0 0 16,26-1-16,-26 1 15,26-26 1,-1 0-16,1-26 16,0 1-1,-1-27 1,-25 27-1,0 50 17,26-25-32,-26 26 15,0 25-15,0-25 0,26 25 16,-26-25-16,25 25 16,-25-25-16,26 25 0,-26-25 15,26 0-15</inkml:trace>
  <inkml:trace contextRef="#ctx0" brushRef="#br0" timeOffset="11014">3364 924 0,'-25'0'0,"25"25"31,25-25-15,1 0-1,0 0-15,25 26 16,0-26-16,26 0 0,-25 0 15,50 0-15,-25 0 0,26 0 16,-26 0-16,0 0 16,0 0-16,-26 0 0,-25 0 15,25 0-15,-25 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7:37.300"/>
    </inkml:context>
    <inkml:brush xml:id="br0">
      <inkml:brushProperty name="width" value="0.05" units="cm"/>
      <inkml:brushProperty name="height" value="0.05" units="cm"/>
      <inkml:brushProperty name="color" value="#ED1C24"/>
      <inkml:brushProperty name="fitToCurve" value="1"/>
    </inkml:brush>
  </inkml:definitions>
  <inkml:trace contextRef="#ctx0" brushRef="#br0">25 410 0,'0'52'0,"0"-1"0,-25 0 15,25 0-15,0-25 16,0 0-16,0-1 0,0-50 47,0-1-32,0 0 1,0 1-16,0-1 0,0 1 16,0-1-16,0-25 0,0 25 15,0-25-15,25-1 16,-25 1-16,0 25 0,26-25 15,-26 0-15,26 25 16,-26-25-16,25 25 0,1 0 16,0 1-16,-1 25 15,1 0 1,0 25-16,-1-25 0,1 26 16,0 0-16,-26-1 15,25 27-15,1-27 0,-26 27 16,26-1-16,-26 0 15,25 1-15,-25-1 0,0 26 16,0-51-16,26 25 0,-26 0 16,0-25-16,0-1 15,26 1-15,-26 0 0</inkml:trace>
  <inkml:trace contextRef="#ctx0" brushRef="#br0" timeOffset="187">128 462 0,'-26'0'0,"1"0"0,-1 0 16,0 0 0,26-26-16,26 26 15,0 0-15,-1 0 0,1 0 16,0-26-16,25 26 15,0 0-15,1-25 0,-1 25 16</inkml:trace>
  <inkml:trace contextRef="#ctx0" brushRef="#br0" timeOffset="588">821 256 0,'-26'0'16,"26"-25"-16,-26-1 16,26 0-16,0 1 15,26 25-15,0-26 16,-1 0-16,27 26 0,-1-25 16,0 25-16,1 0 0,-27 0 15,27 25-15,-27-25 16,1 26-16,-26 0 0,0 25 15,-26-25-15,1 25 16,-27 0-16,27-25 0,-27 25 16,1 1-16,0-27 0,-1 27 15,27-27 1,-27 26-16,27-25 0,-1 0 16,52-26-16,-1 25 15,27-25-15,76 0 16,-25-25-16,25 25 15,0-26-15,26 26 16,0 0-16,-26-26 0,1 26 16,-27 0-16,-25 0 0</inkml:trace>
  <inkml:trace contextRef="#ctx0" brushRef="#br0" timeOffset="2552">1000 1513 0,'0'-25'0,"26"25"46,-26 25-30,0 1-16,0 0 16,26-1-16,-26 1 15,0 128 1,0-103-16,-26 78 16,26-52-16,0 0 0,-26 0 15,26 0-15,-25-1 16,25-24-16,-26-1 0,26 0 15,0 1-15,0-1 0,0-25 16,-26-1-16,26 1 16,0 0-16,0-1 15,26-25 48,0 0-48,-1 0 1,1 0 15,0 0-15,-1 0 0,1 0-1,0 0 1,-1 0-16,1 0 0,0 0 15,-1 0-15,1 0 16,25 0-16,1 26 0,-1-26 16,26 0-16,0 0 0,25 0 15,27-26-15,-1 26 16,26 0-16,0-25 0,25 25 16,27 0-16,-27-26 15,232 0-15,-206 26 16,-25 0-16,-1-25 0,-25 25 15,-25 0-15,-1 0 16,-26 0-16,-25-26 0,-25 26 16,-1 0-16,-25 0 15,-1 0-15,-25-26 16,-25 26 0,25-25-1,-26 25-15,0 0 0,26-26 16,-25 26-16,-1-26 15,26 1 1,-26-1-16,26 0 0,-25-25 16,-1 25-16,26-25 15,-26 0-15,1-26 0,25 26 16,-26-26-16,26-26 16,-26 26-16,26 0 0,0 0 15,0-26-15,0 26 0,0 26 16,26-26-16,-26 26 15,0 25-15,0-25 0,0 25 16,0 1-16,-26-1 16,26 0-1,-25 26-15,-1-25 16,0 25 15,1 0-15,-103 25-1,76-25-15,-25 0 16,0 26-16,0-26 16,-25 0-16,-1 26 0,-25-26 15,-1 0-15,1 0 0,0 0 16,-26 0-16,0 25 16,-26-25-16,27 0 0,-27 0 15,26 0-15,-26 0 16,26 0-16,26 0 0,0 26 15,25-26-15,26 0 0,26 26 16,0-26-16,25 0 16,26 25-16,-26-25 0,26 26 31,0 0 0,26-26-15,0 0-1,-1 25-15</inkml:trace>
  <inkml:trace contextRef="#ctx0" brushRef="#br0" timeOffset="4616">1847 1642 0,'0'-26'0,"0"0"0,0 1 16,-26 25-16,26-26 16,0 0-1,26 26 1,-26 26 0,26 0-16,-26-1 15,0 1-15,25 0 16,1-1-16,0 52 15,-1-25-15,-25-1 0,26 0 16,-26-25-16,26 25 16,-26-25-16,25 25 0,-25-25 15,0 0-15,0-1 0,0 1 16,26 0-16,-26-1 16,0-50 30,0-1-30,0 52 93,0-1-93,0 1 0,0 0-16,0-1 15,0 26-15,0-25 16,0 0-16,0-1 0,0 1 16,0 0-16,0-1 15,0 1-15,0 0 0,0-1 16,0 27-1,0-27 1,26-25 62,-1-25-62,1 25-1,0 0-15,-1 0 0,1 0 16,0-26-16,51 26 16,-52 0-16,1 0 15,-1 0-15,27 0 0,-27 0 16,1 0-16,0 0 16,-1 0-16,1 0 0,0 0 15,-1 0-15,-50 0 78,-1-26-62,0 1 0,1-1-1,25 0 1,-26 1-16,26-1 0,-26 0 15,26 1-15,0-1 0,0 0 16,0-25-16,0 26 16,0-1-16,0 0 0,0 1 15,0-1 1,0 0 0,26 26-16,-26-25 31,0-1 0,0 0 16,26 26 47,-1 0-79,1 0-15,0 0 16,-1-25-16,78-1 16,-52 26-1,1 0-15,-27-26 0,27 26 16,-27-25-16,27 25 0,-27-26 15,1 26-15,0-26 16,-26 1-16,25 25 0,-25-26 16,0 0-16,0 1 15,-25 25 1,25-26-16,-26 0 31,26 1-31,0-1 31,0 0-31,26 1 16,-26-1 0,-26 0 15,0 26-15,1 0-1,-1-25-15,0 25 0,1 0 16,-27 0-16,1 0 15,-103 0-15,-26 0 16,52 0-16,26 0 16,-1 0-16,0 0 15,26 0-15,-25 0 0,25 0 16,25 0-16,-25 0 16,52 0-16,-1 0 0,0 0 15,1 0 1,50 0-1,1 0 17,0 0-17,-1 0 1,-25 25-16,26-25 0</inkml:trace>
  <inkml:trace contextRef="#ctx0" brushRef="#br0" timeOffset="6317">1129 3746 0,'0'-26'0,"-26"0"15,26 1-15,0 50 32,0 1-17,0 0-15,0 25 16,0 0-16,0 1 0,0 25 16,0-1-16,26 1 0,-26 26 15,0 0-15,0-1 16,0 1-16,0 0 0,0-26 15,0 25-15,-26 1 0,26-26 16,-26 0-16,26-26 16,0 0-16,-25 1 0,25-27 15,0 27-15,0-27 16,25-25 0,1 0-16,25 0 15,-25 0-15,25-25 0,1 25 16,25-26-16,-26 26 0,26 0 15,25-26-15,-25 26 16,52 0-16,-1-25 0,154 25 16,-102 0-16,25 0 15,0 0-15,1 0 16,-1 0-16,26 25 0,333-25 31,-384 0-31,-52 0 0,0 0 16,-25 0-16,0 0 0,-26 0 15,-26 0-15,0 0 16,-25 0-16,0 0 0,-1 0 16,-25-25-1,0-1 1,26 0 0,-1 1-1,-25-1-15,52 0 16,-27 1-1,1-1-15,0 0 0,-26 1 16,25-1-16,1 0 0,0 1 16,-1-1-1,-25 0-15,26 1 0,0-1 16,-26 1 0,25 25-16,-25-26 15,26 0-15,-26 1 31,-26-1-31,1 0 16,-1 26-16,0-25 16,1-1-16,-78-51 15,52 51-15,-1-25 0,1 0 16,-26-1-16,26 1 16,-26 0-16,26-26 0,-1 25 15,27-25-15,-1 26 16,0-26-16,26 26 0,0-26 15,0 26-15,26-1 0,0 1 16,-1 0-16,-25 25 16,26-25-16,0 25 0,-1 0 15,-25 1-15,-25 25 32,-1 25-32,0-25 15,1 26-15,-27-26 16,1 26-16,-26-1 15,0 1-15,-51-26 0,0 26 0,-26-1 16,0-25-16,-52 26 16,1-26-16,0 26 0,-26-26 15,0 25-15,0-25 16,0 26-16,26 0 0,51-26 16,0 25-16,26-25 15,25 26-15,26-26 0,26 0 16,25 26-16,1-26 0,25 25 15,25-25 1,1 0-16</inkml:trace>
  <inkml:trace contextRef="#ctx0" brushRef="#br0" timeOffset="6748">3335 3848 0,'0'-25'0,"0"-1"16,0 52 15,0-1-31,0 27 16,0-1-16,26 0 0,-26 26 16,25 26-16,1-1 15,-26 1-15,26 0 0,25-1 16,-25 27-16,-1-27 15,-25 1-15,26-1 0,0 1 16,-26-26-16,25 0 16,-25-26-16,0 1 0,0-27 15,0 1-15,0-52 16,0-25 0</inkml:trace>
  <inkml:trace contextRef="#ctx0" brushRef="#br0" timeOffset="7022">3823 4361 0,'-26'0'0,"26"-25"16,0 50-1,26-25 1,-26 26-16,0 0 0,25-1 15,1 1-15,-26 0 16,26 25-16,-26-25 0,25 25 16,-25-25-16,26-1 0,-26 27 15,0-27-15,26 1 16,-26 0-16,0-1 16</inkml:trace>
  <inkml:trace contextRef="#ctx0" brushRef="#br0" timeOffset="7178">3900 4567 0,'-26'-52'0,"0"1"0,1 25 15,25-25-15,0 0 16,0-1-16,0 27 0,25-1 16,1 0-16,77 1 15,-78 25 1,27 0-16,-27 0 0,1 0 15,-1 25-15</inkml:trace>
  <inkml:trace contextRef="#ctx0" brushRef="#br0" timeOffset="7347">3977 4515 0,'-26'26'0,"0"-26"0,1 0 16,25 26-16,0-1 15,25-25 1,1 0-16,0 0 16,-1-25-16,1 25 15,25 0-15</inkml:trace>
  <inkml:trace contextRef="#ctx0" brushRef="#br0" timeOffset="7706">4233 4387 0,'26'0'15,"-26"-26"-15,0 1 0,0-1 16,25 26 0,-25-26-16,0 52 15,0 0 1,0-1 0,0 1-16,0 0 0,0-1 15,0 1-15,26 0 16,-26-1-16,26 1 15,-1-26-15,-25 26 0,26-26 16,0 0-16,-1 0 16,1-26-16,0 26 15,-1-26-15,-25 1 16,26 25-16,-26-26 0,26 0 16,-26 1-16,0 50 31,0 1-31,0 0 15,0 25-15,0 0 0,0 26 16,-26-25-16,26 25 16,0-1-16</inkml:trace>
  <inkml:trace contextRef="#ctx0" brushRef="#br0" timeOffset="10125">9364 2283 0,'0'-25'16,"0"-1"-1,26 26-15,-26-26 16,26 1-16,-1 25 16,-25 25-1,0 1-15,0 0 16,0 25-16,-25 26 0,25-26 15,-26 52-15,26-1 0,-26 1 16,26 0-16,0 179 31,-25-26-31,25-127 0,0-1 16,0-25-16,-26-1 0,26 1 16,0-26-16,-26 0 0,26-26 15,-25 0-15,25-25 16,0 25-16,0-25 0,-26 0 15,26-1 1,0-50 0,26 25-1,-26-26 1,0 0-16,25 26 0,-25-25 16,26 25-16,0 0 15,25-26-15,0 26 0,26 0 16,26-26-16,51 26 0,0 0 15,51 0-15,52 0 16,-1 0-16,52 0 0,26 0 16,-1 0-16,26 0 15,-25 0-15,25 26 0,-25-26 16,-26 0-16,-26 26 0,0-26 16,-51 0-16,-26 0 15,-25 0-15,153 0 16,-256 0-1,-51-26-15,25 26 0,-51-26 16,-25 26 15,25-25-31,-26 25 16,26-26 0,-26 26-16,26-26 15,-25 1-15,-1 25 0,0-26 16,1-25-16,-1 25 15,-25-25-15,25 0 0,0-26 16,1 0-16,-1-26 16,0 0-16,26 1 0,-25-27 15,25 27-15,0-26 0,0 25 16,0-25-16,25 25 16,-25 0-16,26-76 15,-26 76-15,0 26 16,26 0-16,-26 0 0,0 0 15,0 0-15,0 26 0,0 0 16,0-1-16,0 27 16,-26-1-16,26 0 0,-26 1 15,1 25-15,-1 0 0,0 0 16,1 0-16,-27 0 16,27-26-16,-1 26 0,-25 0 15,-1 0-15,1 0 16,-26 0-16,0 0 0,-25 0 15,-1 0-15,-51 0 0,0 0 16,-51 0-16,0 0 16,-52 0-16,0 0 15,-50 26-15,24-26 0,-25 0 16,-25 0-16,25 0 0,26 0 16,0 25-16,25-25 0,52 0 15,0 0-15,51 26 16,25-26-16,27 26 0,25-26 15,25 25-15,27-25 16,25 26-16,25-26 16,-25 26-16,26-26 15,0 0 1,-1 0-16,-25-26 16</inkml:trace>
  <inkml:trace contextRef="#ctx0" brushRef="#br0" timeOffset="10708">10237 795 0,'-26'-26'0,"26"1"0,-26-1 15,26 0-15,0 1 16,0-27-16,0-24 15,0 50-15,0 0 16,0 1-16,-25 25 16,-1 0-16,0 25 15,1 1-15,-1 0 16,0 25-16,1 0 0,-1 0 16,1 26-16,25-25 0,0 50 15,0-25-15,25 26 16,1 0-16,-1-1 0,-25-25 15,26 26-15,-26-26 0,0 0 16,0 0-16,0-26 16,0 0-16</inkml:trace>
  <inkml:trace contextRef="#ctx0" brushRef="#br0" timeOffset="11138">9724 1283 0,'0'-26'0,"0"0"16,0 1-16,25 25 15,27 0-15,-27-26 16,27 26-16,25 0 0,-26 0 16,103 0-1,-77 0-15,0 0 16,-26 0-16,26 26 0,-26-26 0,1 25 15,-27-25-15,1 26 16,-26 0-16,0-1 0,-26 1 16,1 0-1,-1-1-15,-25 1 0,-1-26 16,27 26-16,-1-26 0,0 25 16,1-25-16,-1 0 15,26-25-15,26 25 16,-1-26-16,1 26 15,0-26-15,25 1 0,-25-1 16,25 0-16,-25 1 0,25-27 16,-25 27-16,-1-1 15,1-25-15,51-26 16,-51 51 0,-1 0-16,1 26 15</inkml:trace>
  <inkml:trace contextRef="#ctx0" brushRef="#br0" timeOffset="12176">11160 1180 0,'26'0'16,"-26"-26"-16,0 1 15,0-1-15,0 0 16,-26 26-16,1-25 16,-1 25-16,0 0 15,26 25-15,-25-25 16,-1 26-16,0 0 0,26-1 16,-25 1-16,-1 0 0,26-1 15,0 27-15,0-27 16,0 1-16,0 0 15,26-1-15,-1-25 16,-25 26-16,26-26 0,0 0 16,-1-26-16,1 26 15,0-25-15,-1-1 0,1 26 16,0-26-16,-26-25 0,25 25 16,-25 1-16,0-1 15,0 0-15,0 1 0,0-1 16,0 0-16,0 52 15,0 0 1,0-1-16,0 27 16,0-27-16,0 1 15,26 0-15,0-1 0,-26 1 16,25-26-16,27 26 0,-27-26 16,1 0-16,25 0 15,1-26-15,-1 26 0,0-26 16,1 1-16,-27-1 0,26 0 15,1 1-15,-27-1 16,1 0-16,0 1 16,-26-1-16,0 0 0,-26 1 15,0-1-15,1 26 0,-1-26 16,-25 26-16,0 0 16,25 0-16,-25 26 0,-1 0 15,27-26-15,-1 25 0,26 1 16,0 0-16,0-1 15,26 1-15,-1-26 16,1 26-16,51-26 16,-26 0-16,-25 0 15,25 0-15,-25 0 0,-1-26 16,1 26-16,0 0 16,-1-26-16,1 1 15,0 25-15,-1 25 16,-25 1-1,0 25-15,26 1 16,-26-1-16,0 26 16,0 0-16,0 25 0,0 1 15,0-26-15,0 26 0,0-1 16,-26 27 0,1-52-16,-1-52 0,0 27 15,-25-27-15,25-25 16,-25 0-16,25 0 0,1-25 15,-1-1-15,26 0 0,0-25 16,0-26-16,0 0 16,26 0-16,25-103 15,-25 103-15,-1 0 0,1 26 16,0 0 0,-1 25-16,1 1 0,0-1 0,-1 26 15,1 26 1,-26-1-1,0 1-15</inkml:trace>
  <inkml:trace contextRef="#ctx0" brushRef="#br0" timeOffset="13514">10519 3079 0,'26'-26'0,"-26"-25"0,0 25 16,0 0-16,-26 1 15,26-1-15,0 0 16,0 1 0,0 50-1,0 1 1,0 0-16,0-1 16,0 27-16,26-1 0,-26 0 15,0 26-15,0 0 16,0 0-16,0 0 0,0 26 15,0-26-15,0 0 0,0-26 16,0 0-16,-26 1 16,26-1-16,0-25 0,0-1 15,0 1 1,26-26 0,-1-26-16,27 26 15,-1 0-15,0-25 16,26 25-16,26 0 0,-1 0 15,27 0-15,25 25 0,25-25 16,1 26-16,205-26 16,-180 26-1,0-26-15,0 25 0,-25-25 16,-26 0-16,-26 0 0,1 0 16,-27 0-16,-25 26 0,0-26 15,-26 0-15,1 0 16,-1 0-16,-25 0 0,-1 0 15,1 0-15,0 0 16,-26-26 0,-26 1-1,26-1-15,-26 0 16,1-51 0,-1 26-16,26 0 0,-26-78 15,1 78-15,25-26 16,0 0-16,0 0 0,0 0 15,25-26-15,-25 52 16,0-26-16,26 0 16,-26 26-16,0 0 0,26-1 15,-26 1-15,0 25 0,25-25 16,-25 25-16,0 1 16,-25 25-16,25-26 15,-26 26-15,0 0 0,1 0 16,-27 0-16,1 0 15,-26 26-15,0-26 0,0 25 16,-51-25-16,0 0 0,-26 0 16,0 26-16,-26-26 15,-25 0-15,0 0 0,-1-26 16,1 26-16,0 0 0,0 0 16,51-25-16,0 25 15,51 0-15,1 0 0,25 0 16,51 0-16,-25 0 15,25 0-15,26 25 32</inkml:trace>
  <inkml:trace contextRef="#ctx0" brushRef="#br0" timeOffset="14164">10955 3232 0,'0'-25'0,"0"-1"16,0 0-16,26 26 15,-26 26 16,25 0-15,-25-1-16,0 27 16,26-27-16,-26 27 0,0-27 15,0 27-15,26-27 16,-26 1-16,0 0 0,0-1 16,25 1-1,-25 0-15,0-52 31,0 0-15,-25 1-16,25-27 0,-26 27 16,26-27-16,-26 1 15,1-77-15,-1 76 16,26-24-16,0 24 0,0 1 16,0 0-16,0-1 15,26 27-15,-1-1 0,-25 0 16,52 26-16,-27 0 0,1 0 15,25 52 1,1-27-16,-27 1 0,1 0 16,-26 25-16,26-25 15,-26-1-15,0 1 0,-26 0 16,0 25-16,1-26 0,-1-25 16,-25 26-16,25 0 15,-25-26-15,25 25 0,0-25 16,1 26-16</inkml:trace>
  <inkml:trace contextRef="#ctx0" brushRef="#br0" timeOffset="14532">11366 3155 0,'0'26'62,"0"0"-46,0-1-16,0 1 15,0 0-15,0 25 0,0-25 16,0-1-16,0 1 16,25 0-16,1-1 0,0 1 15,-1-26 1,1 0-16,0 0 0,-1 0 15,1-26-15,0 26 0,-1-25 16,1-1-16,-26 0 16,26 1-16,-1-1 0,-25 0 15,0 1-15,0-1 16,-25 0-16,-1 1 0,0 25 16,1-26-16,-1 26 15,0 0-15,1 0 16</inkml:trace>
  <inkml:trace contextRef="#ctx0" brushRef="#br0" timeOffset="15291">11930 3155 0,'26'0'0,"-52"-25"31,0 25-15,1 0 0,-1 0-1,0 0-15,1 0 16,25 25 0,-26-25-1,26-25 63,26 25-62,-26-26 0,0 1-1,25 25 1,-25 25-1,0 1 1,0-1-16,0 1 16,0 0-16,0 25 0,0 0 15,26 26-15,-26-25 0,0 25 16,0-26-16,0 0 16,0 1-16,0-1 0,0-25 15,-26 25-15,26-25 16,0-1-16,-25 1 0,25-52 31,0 1-15,0-27-16,0 1 0,0 0 15,0-26-15,25 0 16,-25-77 0,26 77-16,0 0 0,-26 25 0,25 27 15,27-26 1,-27 51-16,1 0 15,-26 25-15,26-25 0,-1 26 16,1-1-16,-26 1 16,26 0-16,-26-1 0,0 1 15,0 0 1,-26-1-16,26 1 0,-26 0 16,1-26-16,25 25 0,-26-25 15,0 0-15,26-25 16</inkml:trace>
  <inkml:trace contextRef="#ctx0" brushRef="#br0" timeOffset="15649">12212 3155 0,'26'-25'0,"0"25"16,-1-26-16,1 26 0,0 0 16,-26 26 15,0-1-16,0 1 1,0 0-16,0-1 0,0 1 16,25 0-16,-25-1 15,26 1-15,0 25 16,-26-25-16,25 0 0,1-26 16,0 0-1,25 0-15,-26 0 0,1-26 16,0 0-16,-1 1 0,1-1 15,0-25-15,-1 25 16,-25 0-16,26 1 0,-26-27 16,0 27-16,-26-1 15,26 1-15,-25 25 16,25-26 0,-26 26-16</inkml:trace>
  <inkml:trace contextRef="#ctx0" brushRef="#br0" timeOffset="16101">12751 2976 0,'0'-26'0,"26"1"0,-1-1 15,1 0 1,0 52 0,-26 0-1,0 25 1,0 0-16,25 1 0,-25-1 15,0 26-15,0 77 16,0-103-16,0 26 16,0 0-16,0-26 0,0 1 15,0-1-15,0-25 16,0-1-16,0 1 16,0 0-16,26-26 15,-26-26 1,0 0-16,0 1 15,0-78-15,0 52 16,0-1-16,0-25 0,0 0 16,0 0-16,0 26 0,0-26 15,0 26-15,26 25 16,-26 1-16,0-1 0,25 0 16,1 26-1,0 26-15,-1-26 16,1 26-16,0-1 0,-26 1 15,25-1-15,-25 1 16,0 25-16,0-25 16,-51 0-16,0-26 0,-1 25 15,-25-25-15</inkml:trace>
  <inkml:trace contextRef="#ctx0" brushRef="#br0" timeOffset="18476">9621 2848 0,'0'25'62,"-26"-25"142,-25 0-204,25 0 15,-25 0-15,-26 0 16,0 0-16,-26 0 0,1 0 15,-52 0-15,26 0 0,-26 0 16,25 26-16,-25-26 16,26 0-16,0 0 0,25 0 15,26 0-15,26 26 16,0-26-16,25 0 0,0 0 16,26-26 140,0 0-141,0 1-15,0-1 0,0-25 16,26 25-16,-26-25 0,0-26 16,0 25-16,0-25 15,26 0-15,-26 0 0,0-102 16,25 102 0,-25-77-16,0 103 15,0-26-15,0 51 0,0-51 16,0 51-1,0 1-15,-25-1 16,25 0 31,-26 26 31,0 26-78,1-26 16,-1 0-16,-25 26 15,-26-26-15,0 25 0,0-25 16,-26 26-16,-25 0 16,-26-26-16,0 25 0,-26-25 15,1 26-15,-1-26 16,-25 0-16,0 26 0,25-26 15,26 0-15,0 0 0,52 0 16,-1 0-16,52 0 16,-1 0-16,27 0 0,-1 0 15,26 25 79,0-50-63</inkml:trace>
  <inkml:trace contextRef="#ctx0" brushRef="#br0" timeOffset="18871">5311 1411 0,'-26'0'0,"26"-26"16,-26 26 31,26 26-47,-25 0 15,-1-26-15,0 25 16,-25 1-16,25 25 0,-25-25 16,25-1-16,-25 27 15,25-27-15,1 1 0,-1 0 16,1-26-16,-1 25 0,26 1 16,0 0-1,26-1-15,-1-25 16,1 26-16,-1 25 15,27-25-15,-27 25 0,27-25 16,-1 25-16,0 1 0,1-27 16,-1 27-16,26 25 15,-51-26 1,-1-26-16,1 1 0,25 0 16</inkml:trace>
  <inkml:trace contextRef="#ctx0" brushRef="#br0" timeOffset="20328">7851 2822 0,'25'0'16,"-25"26"30,0-1-30,0 1 0,0 0-1,0 25-15,0-25 0,0 25 16,0 0-16,26 77 16,-26-51-16,26 0 15,-26 0-15,25 0 0,-25 0 16,0-25-16,26 25 15,-26-26-15,0 26 0,0-51 16,0 25-16,26 0 16,-26-25-16,0-1 0,0 1 15,0 0-15,0-1 16,0 1 0,0 0-1,-26-26 63,26 25-62,0 1 0,0 0 15,-26-26-16,1 0 1,25 25 0,-26-25-1,0 0-15,1 26 0,-1-26 16,-25 0-16,25 0 0,-25 26 16,-26-26-16,25 0 15,-25 0-15,-25 0 0,-1 0 16,1 0-1,-129 0-15,102 0 0,1 0 16,26 0-16,-27 0 0,52 0 16,-25 0-16,25 25 15,25-25-15,1 26 0,0-26 16,-1 0-16,27 0 0,-1 26 16,0-26-16,1 0 15,25-26 48,25 26-63</inkml:trace>
  <inkml:trace contextRef="#ctx0" brushRef="#br0" timeOffset="20695">6003 4053 0,'0'-25'0,"26"-1"31,0 26-15,-26 26 0,-26-26-1,26 25 1,-26-25-16,26 26 0,-25 0 15,-1-26-15,26 25 0,-26 1 16,1-26-16,-1 26 16,0-26-16,26 25 0,-25-25 15,25 26-15,0 0 32,25-1-32,-25 1 15,26 0-15,0-1 16,-1 27-16,27-27 0,-27 27 15,104 76 1,-78-77-16</inkml:trace>
  <inkml:trace contextRef="#ctx0" brushRef="#br0" timeOffset="54743">5952 6183 0,'0'-26'31,"26"26"-15,-26-25-16,25 25 0,1 0 31,-26 25-31,0 1 16,0 0-16,0-1 0,0 27 15,0-27-15,0 1 16,0 25-16,0-25 0,0 0 16,0 25-16,-26-25 15,26 25-15,0-26 16,0 1-16,0-52 47,0 1-32,0-1-15,0 1 0,-25-1 16,25-25-16,0-1 0,0 1 16,0 0-16,-26-1 15,26-25-15,0 26 0,0-26 16,0-51 0,-26 51-16,26 25 0,0 1 15,0 0-15,26 25 0,-26-25 16,26 25-16,-26 1 15,25-1-15,1 26 0,0-26 16,25 26-16,-25 0 0,25 26 16,-25 0-16,25-1 15,0 1-15,-25 25 0,25-25 16,-25 25-16,0 0 16,-26 1-16,25-27 0,-25 27 15,0-27-15,-51 52 16,25-51-16,1 0 15,-1-1-15,0 1 0,1 0 16,-1-26-16,0 25 16,1-25-16,-1 0 15,26-25 1,0-1 0,26 26-16,-1 0 15,1 0 1,0 26-16,25-1 15,-25 1-15,-1 25 0,1-25 16,0 0-16,25-1 16,-25 1-16,-1 0 0,1-1 15,0 1-15,-1-26 16,-25 26-16,26-26 0</inkml:trace>
  <inkml:trace contextRef="#ctx0" brushRef="#br0" timeOffset="55223">6747 6157 0,'-25'0'15,"50"26"16,1 0-15,0-26 0,-1 0-16,-25 25 15,26-25-15,0 0 0,-1 0 16,1 0-16,0 0 0,-1 0 16,-25-25-16,26 25 15,-26-26-15,26 0 16,-26 1-1,-26-1-15,26 0 16,-26 26-16,1-25 0,-1 25 16,26-26-16,-26 26 15,1 0-15,-1 0 0,0 26 16,1-26-16,-1 25 0,0 1 16,26 0-16,-25-1 15,25 27-15,0-27 0,0 1 16,25 51-1,-25-51 1,26-1-16,0 1 0,-26 0 0,25-26 16,1 25-16,0-25 15,-1 0-15</inkml:trace>
  <inkml:trace contextRef="#ctx0" brushRef="#br0" timeOffset="55642">7132 6055 0,'0'-26'15,"-25"26"-15,25 26 32,0-1-32,25 1 15,-25 0 1,26 25-16,0 26 15,-1-51-15,-25-1 16,26 1-16,-26 0 16,26-1-16,-26 1 0,25-26 15,1 0-15,0 26 16,-1-26-16,1-26 16,0 26-16,-26-26 15,25 1-15,1-1 0,-26 0 16,25 1-16,-25-27 0,0 27 15,0-27-15,0 27 16,0-1-16,0 0 0,-25 1 16,25-1-16,-26 26 15,1 0 17,25 26-32</inkml:trace>
  <inkml:trace contextRef="#ctx0" brushRef="#br0" timeOffset="56106">7876 6055 0,'26'-26'16,"0"0"-1,-26 1 1,25 25-16,-25-26 0,0 0 16,-25 26-1,-1 0-15,0 0 16,1 0-16,-1 26 16,0-26-16,1 26 15,-1-1-15,26 1 16,0 0-16,0-1 15,0 1-15,26 0 16,-1-1 0,1 1-16,0-26 0,-1 26 15,1-26-15,0 25 0,-1 1 16,1-26-16,-26 26 16,26-26-16,-26 25 0,0 1 15,-26-26 1,0 0-16,1 26 0,-27-26 15,27 25-15,-27-25 0,1 0 16,25 0-16,1 0 16,-1 0-16,26-25 15,0-1 1</inkml:trace>
  <inkml:trace contextRef="#ctx0" brushRef="#br0" timeOffset="56639">8261 6055 0,'26'0'16,"-1"0"-16,-25 25 46,0 1-30,0 0 15,26-26 1,0 0-17,-26-26 1,25 0-16,1 1 15,-26-1 1,26 0-16,-26 1 16,0-1-16,0 0 15,0 1 1,-26 25-16,0 0 16,-51 25-1,52-25-15,25 26 16,-26 0-16,1-1 0,-1 27 15,26-27-15,-26 1 16,26 0-16,0 25 0,26-25 16,0-1-16,-26 1 15,51 0-15,-26-1 0,1-25 16,25 26-16,1-26 16,-27 0-16,27 0 0,-27-26 15</inkml:trace>
  <inkml:trace contextRef="#ctx0" brushRef="#br0" timeOffset="57267">5798 6927 0,'-26'0'0,"52"0"32,0 0-32,25 0 15,0 0-15,26 0 16,0 0-16,52-26 0,-1 26 16,0 0-16,26-25 15,26-1-15,-1 26 0,1-26 16,0 26-1,153-25-15,-179-1 0,-26 26 16,-25-26-16,0 26 0,-26-25 16,-26 25-16,26-26 15,-52 26 1,-25-26-16,-25 26 31</inkml:trace>
  <inkml:trace contextRef="#ctx0" brushRef="#br0" timeOffset="57689">6286 7030 0,'-26'0'16,"26"25"0,26 1-1,25-26 1,0 0-16,1 0 0,-1 0 15,52 0-15,-27 0 0,53 0 16,-27 0-16,27 0 16,-1-26-16,26 26 0,-26 0 15,26-25-15,-26 25 0,1-26 16,-27 26-16,1-26 16,-26 26-16,0-25 0,-26 25 15,-25-26-15,-1 26 16,1 0-16,-52 0 15,1-26-15,-1 26 0,-25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9:31.286"/>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0,'26'0'94,"25"0"-78,0 0-16,26 0 15,-51 0 1,51 0-16,-26 0 0,1 0 16,-1 0-1,26 0-15,25-51 16,-50 51-16,50-26 16,-76 26-16,51 0 15,-51 0-15,-1-25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29:32.445"/>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0,'26'0'62,"51"0"-46,-26 0 0,26 0-16,52 0 15,-27 0-15,26 0 16,1 0-16,-27 0 16,-25 0-1,-25 0-15,-27 0 0,1 0 16,0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50:01.540"/>
    </inkml:context>
    <inkml:brush xml:id="br0">
      <inkml:brushProperty name="width" value="0.05" units="cm"/>
      <inkml:brushProperty name="height" value="0.05" units="cm"/>
      <inkml:brushProperty name="fitToCurve" value="1"/>
    </inkml:brush>
  </inkml:definitions>
  <inkml:trace contextRef="#ctx0" brushRef="#br0">16780 4465 0,'0'25'141,"-26"-25"-126,26 26 1,-25-26 0,25 26-1,-26-26-15,0 25 16,1-25-16,25 26 15,-26 0-15,1-1 16,25 1 0,-26-26-16,26 26 15,0-1 1,-26 1 0,26 0-1,0-1 1,-25 1-16,25 0 15,0-1 1,0 1-16,0 0 16,-26-1-1,26 1 1,0 0 0,0-1-16,0 1 31,0-1-31,-26-25 15,26 26-15,0 0 16,0-1 15,0 1-31,0 0 16,0-1 0,26-25-16,-26 26 15,0 0 1,0-1-16,0 1 15,0 0 1,26-1-16,-26 1 16,0 0-1,0-1 1,0 1 15,0 0 0,0-1-15,-26 1 0,26 0-1,0-1 1,-26-25-16,26 26 16,-25-26-1,25 26-15,-26-1 31,26 1-15,-26-26 0,26 26-1,-25-1 17,25 1-1,-26-26-16,26 26 17,0-1 30,26-25-31,-26 26-31,25-26 32,-25 25-32,26-25 15,0 0 17,-1 0-17,1 0 1,0 0-1,-1 0 17,1 0-17,0 0 1,-1 0 0,1 0 15,-1 0 31,-25 26 63,26-26-125,-26 26 16,0-1 15,0 1-15,0 0 15,0-1 0,0 1 1,0 0-17,0-1 1,0 1 15,0 0 0,0-1 1,0 1-17,0 0 16,0-1-15,0 1 15,0 0 16,0-1-16,-26-25-15,26 26 0,-25 0 15,-1-1-15,1-25 15,25 26-16,-26-26 17,26 26-32,0-1 47,-26-25-32,26 26 1,0 0 15,0-1 0,0 1 1,0 0 14,0-1-14,0 1-1,26 0 0,-26-1-15,26-25-1,-26 26 1,25-26-16,-25 25 16,26-25-1,-26 26 1,25-26 0,-25 26 15,26-26-16,0 0 1,-26 25 0,25-25-1,1 0 1,0 26 0,-1-26-1,1 0 1,0 0-1,-1 0 1,1 0 15,0 0-31,-1 0 16,1 0 0,0 0-16,-1 0 15,1 0 1,0 0-1,-1 0 1,1 0 0,0 0 15,-1 0-31,1 0 16,0 0-1,-1 0 1,1 0-16,0-26 15,-1 26 1,1 0 15,0 0-15,-26-25 0,25 25-16,1 0 15,-26-26 16,25 26-31,1 0 16,-26-26 0,26 26-1,-1 0 1,-25-25 0,26 25-1,-26-26 16,26 26-15,-26-25 31,0-1 78</inkml:trace>
  <inkml:trace contextRef="#ctx0" brushRef="#br0" timeOffset="1489">17524 6646 0,'0'25'15,"26"1"32,-1-26-31,-25 26 0,26-1-1,-26 1 1,26-1-16,-1 1 31,-25 0-31,0-1 16,26 1-1,-26 0 1,0-1-16,0 1 16,26-26-16,-26 26 15,0-1 1,0 1-16,0 0 15,0-1 1,0 1 0,0 0-1,0-1 1,0 1 0,0 0-1,0-1 1,0 1-1,0 0 1,0-1 0,0 1-1,0 0 1,0-1-16,0 1 31,0 0-15,-26-26-1,26 25 1,0 1 0,0 0-1,-26-1 17,26 1-17,0-1 1,0 1 15,-25-26 32,-1 0-32,0 0-16,26 26 1,-25-26-16,-1 0 16</inkml:trace>
  <inkml:trace contextRef="#ctx0" brushRef="#br0" timeOffset="4479">16780 4516 0,'26'0'31,"-1"-26"32,1 26-48,-26-25-15,26 25 16,-1-26-16,1 26 16,-26-26-1,26 26-15,-1 0 0,-25-25 16,26 25-16,0 0 0,-1-26 15,1 26 1,0 0-16,-1-26 0,1 26 16,0 0-1,-1 0-15,1 0 0,0 0 16,-1 0-16,1-25 0,0 25 16,-1 0-1,1 0-15,0 0 0,-1 0 16,1 0-16,-1 0 0,27 25 15,-27-25-15,1 0 16,0 0-16,-1 0 0,27 26 16,-27-26-16,27 0 15,-27 26-15,27-26 16,-27 0-16,1 25 0,0-25 16,-1 0-16,1 26 15,0-26-15,51 51 16,-52-51-1,-25 26-15,26-26 0,0 26 16,-1-26-16,1 25 16,0 1-16,-1-26 0,1 26 15,0-26-15,-1 25 0,1-25 16,-1 26-16,1-26 16,0 26-16,-1-1 15,1 1-15,0-26 0,-26 26 16,25-26-16,1 25 15,0-25-15,-1 26 0,1 0 16,0-26-16,-1 25 16,1 1-16,0 0 15,-1-1 1,-25 1-16,26-26 0,-26 26 16,26-1-16,-26 1 0,25-1 15,1-25-15,-26 26 16,26 0-16,-26-1 0,25-25 15,-25 26-15,26 0 0,0-1 16,-26 1 0,25 0-16,1-1 15,-26 1-15,26 0 16,-26-1-16,25-25 0,-25 26 16,26 0-16,-26-1 0,26 1 15,-26 0-15,25-1 16,-25 1-16,0 0 15,0-1-15,26 1 16,-26 0-16,0-1 16,25 1-16,-25 0 0,0-1 15,0 1 1,0 0-16,0-1 0,0 1 16,0-1-1,0 1-15,0 0 16,0-1-16,0 1 0,0 0 15,0-1-15,0 1 16,0 0-16,0-1 16,-25 1-16,25 0 15,0-1-15,-26 1 16,26 25 0,-25-25-16,-1 0 15,26-1-15,0 1 0,0 0 16,-26-26-16,26 25 15,0 1-15,-25 0 16,25-1-16,-26 1 16,26 0-16,-26-26 15,1 25-15,-1 1 16,0 0-16,1-26 16,25 25-16,-26 1 15,0-26-15,26 26 0,-25-26 16,25 25-16,-26 1 15,26-1 1,-26-25-16,1 26 16,-1-26-1,26 26-15,-26-26 16,26 25 0,-25-25-16,-1 26 15,0-26 1,26 26-1,-25-26-15,-1 0 16,26 25-16,-26-25 16,26 26-1,-25-26-15,-1 26 32,26-1-1,0 1 0,-26-26-31,26 26 16,0-1 15,0 1 0,0 0-15,0-1-1,0 1 1,0 0 0,0-1 15,0 1-15,0 0 15,0-1 0,0 1-15,26 0-1,0-1 17,-1-25-17,-25 26 1,26-26-1,-26 26 1,26-26 0,-26 25 31,0 1-32,0 0 1,0-1-1,0 1 64,0-1-48,25-25 0,1 0 0</inkml:trace>
  <inkml:trace contextRef="#ctx0" brushRef="#br0" timeOffset="6320">18627 7544 0,'26'0'16,"-26"-26"-16,26 26 15,-1 0 1,1 26-1,0-26-15,-1 0 16,1 25-16,0-25 16,-1 0-16,1 0 0,0 0 15,25 0-15,0 0 0,1 0 16,-1 0-16,0 0 16,0 0-16,1 0 0,25 0 15,-26 0-15,0 26 16,26-26-16,-25 0 0,25 0 15,-26 0-15,0 0 0,26 25 16,-25-25-16,-1 0 16,0 26-16,0-26 0,1 0 15,-1 0-15,0 26 16,1-26-16,-1 25 0,0-25 16,1 26-16,-1-26 0,26 26 15,-26-1-15,1-25 16,-1 26-16,26 0 0,-26-26 15,1 25 1,-27 1-16,26-26 0,1 26 0,-27-1 16,52 1-1,-51 0-15,0-26 0,-1 25 16,1 1-16,25-26 0,-25 26 16,0-1-16,-1 1 0,1 0 15,25-1-15,-25 1 16,0 0-16,-1-1 0,1 1 15,0 0-15,-1-1 16,1 1-16,-26 25 0,26-25 16,-1-1-16,-25 27 15,26-27-15,25 52 16,-51-51-16,26 25 0,-1 1 16,1-27-16,-26 27 15,26-27-15,-26 27 16,25-27-16,-25 27 0,0-27 15,0 27-15,26-27 0,-26 27 16,0-27-16,0 27 0,0-27 16,0 27-16,26-27 15,-26 26-15,0-25 0,0 25 16,25 26 0,-25-25-16,0-1 0,26 0 15,-26 1-15,0-1 0,0 0 16,0 1-16,0-1 15,0 0-15,0 1 0,0 25 16,0-26-16,0 0 0,0 26 16,0-26-16,26 1 15,-26-1-15,0 26 0,25-26 16,-25 1-16,0-1 16,0 0-16,26 1 0,-26-1 15,0 0-15,0 1 0,0 24 16,0-24-16,0-1 15,0 0-15,0 26 16,26-25-16,-26 25 0,0 0 16,0-26-16,25 26 0,-25 0 15,0 0-15,0-26 0,0 26 16,0 0-16,0-26 16,0 26-16,0 0 0,0-25 15,0-1-15,0 26 16,0-26-16,0 1 0,26 76 15,-26-25 1,0-52-16,0 0 16,0-25-16,0 25 0,0 0 15,0 1-15,0-1 16,0-25-16,0 25 0,0 0 16,26 1-16,-26 25 0,0-26 15,0 0-15,25 1 16,-25-1-16,0-25 0,26 25 15,-26 0-15,0 0 16,0 1-16,26 102 16,-26-103-16,0 0 15,25 1-15,-25-1 16,26 0-16,-26 1 16,0-1-16,26 0 15,-26 1-15,0-1 0,0 0 0,0 0 16,0-25-16,0 0 0,-26-1 15,0-25-15,1 0 16</inkml:trace>
  <inkml:trace contextRef="#ctx0" brushRef="#br0" timeOffset="8425">17447 7646 0,'26'0'15,"-52"0"48,1 0-47,-1 0-16,0-26 15,1 26-15,-27 0 0,27 0 16,-27 0-16,1 0 15,-77 0-15,51 0 16,25 0-16,-25 0 0,0 0 16,26 0-16,-26 0 15,0 0-15,-25 26 0,25-26 16,0 0-16,-26 0 16,26 26-16,-26-26 0,26 0 15,0 25-15,1-25 0,-1 0 16,0 26-16,25-26 15,-76 26 1,51-26-16,26 0 0,-26 25 16,25-25-16,-25 26 0,0-26 15,26 26-15,-26-26 0,26 25 16,-26-25-16,26 26 16,-1-26-16,1 26 0,0-26 15,-1 25-15,1-25 16,0 26-16,-1-26 0,1 26 15,25-26-15,-25 25 16,0 1-16,25-26 0,-25 26 16,25-1-16,1-25 0,-1 26 15,0 0-15,1-26 0,-1 25 16,0 1-16,1 0 16,-1-1-16,0 27 15,1-27-15,-1 27 0,0-27 16,1 26-16,-1-25 0,0 25 15,1 1-15,-27-1 16,27 0-16,-1 1 0,0-1 16,1 0-16,-27 26 0,27-25 15,-1-1-15,0 26 16,1-26-16,-1 1 0,0 25 16,1-26-16,-1 26 0,1-26 15,-1 26-15,0 0 16,1 0-16,-1 0 15,26 0-15,-51 77 16,51-51-16,-26-27 0,26 1 16,0 0-16,-26-25 15,26 25-15,0 0 0,0-26 16,0 26-16,26 0 0,-26-26 16,26 26-16,-26 0 15,0-26-15,25 26 0,-25 0 16,0 26-16,26 51 15,-26-51-15,0-26 16,26 0-16,-26 25 0,0-25 16,25 0-16,-25 0 15,0 0-15,26-26 0,-26 26 16,26 0-16,-26-25 0,0 25 16,25-26-16,-25 0 15,0 26-15,26-25 0,-26-1 16,0 26-16,25-26 15,-25 26-15,0 0 0,0-26 16,26 26-16,-26 0 16,0 0-16,0 0 0,0 0 15,0-25-15,0 24 0,0 1 16,0-25-16,0 25 16,0-26-16,0 0 0,0 1 15,0 25-15,0-26 16,0 0-16,0 1 0,0 25 15,0-26-15,26 26 0,-26-26 16,0 0-16,25 26 16,-25-25-16,0 25 0,0 0 15,0 0-15,0-26 0,0 26 16,0 0-16,-25 0 16,25 0-16,0 0 0,-26-26 15,26 26-15,0-26 16,0 1-16,0-1 0,0 26 15,26-26-15,-26 1 0,0 25 16,25-26-16,-25 26 16,0-26-16,0 1 0,0 24 15,0-24-15,0-1 16,0 0-16,0 1 0,0-1 16,0-25-16,0 25 0,26-25 31,0-78-31</inkml:trace>
  <inkml:trace contextRef="#ctx0" brushRef="#br0" timeOffset="9361">15164 10263 0,'0'-51'15,"0"25"-15,25-25 0,-25 0 16,0 25-16,0 0 16,0 1-16,0-1 0,0 0 15,0 1-15,0-1 16,-25 26-1,-1 26 1,0-1-16,26 1 16,-51 51-16,25-26 15,-25 26-15,25 0 0,26 0 16,-25 26-16,-1-1 16,26 1-16,-25 25 0,25 1 15,0-1-15,0 0 16,0 0-16,0 1 0,0 25 15,0-26-15,0 26 0,0-26 16,-26 26-16,26-26 16,-26 1-16,1-1 0,25 0 15,-26 0-15,0 26 16,1-25-16,25-1 0,-26 0 16,26 1-16,0-27 0,-26 26 15,26-25-15,0 0 16,-25-1-16,25 1 0,0 0 15,-26-26-15,26 25 16,0 1-16,-26-26 0,26 25 16,0 1-16,-25 0 0,25-1 15,0 1-15,0 0 16,0-1-16,0 1 0,0-26 16,0 25-16,0-25 15,0 0-15,0 0 0,0-25 16,0 25-16,0-52 15,0 27-15,0-27 0,0 1 16,0-1-16,0-50 31,0-1-31</inkml:trace>
  <inkml:trace contextRef="#ctx0" brushRef="#br0" timeOffset="10588">15087 9930 0,'25'-26'31,"1"26"-15,0 0-16,-1 0 16,1 0-16,0-26 15,25 26-15,-25 0 16,-1 0-16,1 26 15,0-26-15,-1 0 16,1 26-16,0-1 0,-1 1 16,1 0-16,-26-1 15,26 27-15,-1-1 0,-25 0 16,0 26-16,0-26 0,0 26 16,0-25-16,0 25 15,-25 0-15,25 0 0,0-26 16,-26 26-16,26 0 15,0 0-15,0 0 0,0 25 16,0-25-16,0 26 0,0 0 16,0-1-1,-26 104-15,26-104 0,0 1 16,0-1-16,-25 1 0,25-26 16,0 26-16,0-26 15,0 25-15,0-25 16,0 26-16,0-1 0,0-25 15,25 26-15,-25 0 0,0-1 16,0 1-16,0 102 16,0-102-16,0-26 15,0 25-15,-25 1 0,25 0 16,0-26-16,0 25 16,0 1-16,0-26 15,0 128-15,0-128 16,0 26-16,0-1 0,0 1 15,0 0-15,0-1 0,0 1 16,0-1-16,0 1 16,0 0-16,25-26 0,-25 25 15,0 1-15,0 0 0,26-26 16,-26 25-16,26 1 16,-26-26-16,25 25 0,-25-25 15,26 0-15,0 0 16,-26 0-16,25 0 0,1-25 15,-26-1-15,26 0 16,-26-25-16,25-26 0</inkml:trace>
  <inkml:trace contextRef="#ctx0" brushRef="#br0" timeOffset="11710">19448 10058 0,'0'26'0,"-25"-1"0,-1 1 15,26-1 1,-26 1-16,1 25 0,25-25 15,-26 25-15,26 1 0,-26-1 16,26 0-16,-25 26 16,25 0-16,0 0 0,0 0 15,0 26-15,0 25 16,25-25-16,-25 25 0,26 26 16,0-26-16,-26 26 0,25-25 15,1 24-15,-26-24 16,26 25-16,-26-26 0,0 0 15,0 1-15,0-1 16,25 0-16,-25 0 0,0 1 16,0 25-16,0-26 0,0 0 15,0 0-15,-25 1 16,25-27-16,0 27 0,0-27 16,0 1-16,0 0 0,0-1 15,0 1-15,0-1 16,0 1-16,25-26 0,-25 26 15,0-1-15,0 78 16,0-103 0,0 0-16,0 25 0,0-25 15,0 26-15,0-26 0,26 26 16,-26-26-16,0 25 0,0 1 16,26-1-16,-26 1 15,0-26-15,0 0 0,0 51 16,0-76-1,25-27-15,-25-50 16,0-1-16,0-51 16</inkml:trace>
  <inkml:trace contextRef="#ctx0" brushRef="#br0" timeOffset="13016">19500 10135 0,'0'-26'16,"25"1"-1,1-1 1,0 0 0,-1 1-16,1 25 0,25-26 15,-25 0-15,25 26 0,-25-25 16,25-1-16,1 26 15,-1-26-15,0 26 0,0 0 16,1 0-16,-1 0 0,0 0 16,1 0-16,-1 26 15,-25 0-15,25 25 0,-25-25 16,-1 25-16,1 0 0,0 26 16,-1-26-16,1 26 15,0 0-15,-1-25 16,1 25-16,0 0 0,-26 0 15,25-26-15,27 77 16,-27-51-16,1-26 16,-26 26-16,26-25 0,-1 25 15,-25-26-15,26 26 0,-26 0 16,0-26-16,26 26 16,-26 0-16,0 0 0,0 0 15,0 0-15,25 0 0,-25-26 16,0 26-1,0 0-15,0-25 0,0-1 0,26 26 16,-26-26-16,0 1 16,0-1-16,0 0 0,0 1 15,25-1-15,-25 0 0,0 0 16,0 26-16,26-25 16,-26-1-16,26 26 0,-26 0 15,0 0-15,25-26 16,-25 26-16,0 0 0,26 0 15,-26 0-15,0-26 0,0 26 16,26-25-16,-26-1 16,0 0-16,0 1 0,0-1 15,0 0-15,0-25 16,0 25-16,0 1 0,0-27 16,0 27-16,25-1 0,-25 0 15,26-25-15,-26 25 16,26 1-16,-1-1 0,-25 0 15,26 0-15,-26 1 16,26-1-16,-1 0 0,1 1 16,0-27-16,-1 27 0,1-1 15,0-25-15,-1 25 16,1-25-16,25-1 0,-25 1 16,0-26-16</inkml:trace>
  <inkml:trace contextRef="#ctx0" brushRef="#br0" timeOffset="28277">6338 6184 0,'-26'0'16,"26"-26"31,26 26 0,0 0-32,-26-26 1,25 26-16,1 0 0,0-25 16,-1 25-1,1 0-15,-1 0 16,1 0 0,0 0-1,-1 0 1,-25 25-16,26-25 15,0 26-15,-1 0 16,1-26 0,-26 25-16,26-25 15,-26 26 17,25-26-32,-50 0 109,25-26-93,0 1 46,0-1-31,0 0-15,25 26 0,-25-25-16,0-1 15,26-25 1,-26 25-1,0 0-15,0 1 16,26 25-16,-26-26 0,0 0 16,25 26-1,-25-25 1,26 25-16,-26-26 16,26 26-1,-52 0 188,26 26-125,26-26-31,-26 25-47,25-25 78,-50 0 16,25-25-63,-26 25-15,26-26 0,-26 1-16,26-1 0,-25 0 15,25 1-15,-26-1 0,26 0 16,-26 1-16,26-1 0,-25 0 16,25 1-1,-26-1 1,26 0-1,26 26 32,-1 0-31,1 0 0,0 0-1,-26 26 1,25-26-16,1 0 0,0 0 15,-1 0 1,1 26-16,0-26 0,-1 0 16,1 25-1,0-25-15,-26 26 16,25-26-16,-25 26 16,26-1-16,0 1 15,-1 0 1,1-1-1,-26 1 1,26-26-16,-26 26 0,25-26 16,-50 0 109,25 25-125,-26 1 31,26-1-15,-26-25-16,1 26 31,25 0 0,-26-26-15,0 0-1,26 25-15,-25-25 16,-1 26 0,0-26-1,26 26 1,-25-26-1,25 25-15,0 1 47,0 0-31,-26-1 0,26 1-1,0 0 1,-26-26 46,1 0-46,25 25 62,0 1-62,0 0-1,0-1 17,0 1-17,0 0 1,0-1 15,0 1-15,0 0 15,-26-26-15,52 0 155,-26 25-155,25-25 0,-25 26-1,26-26-15,-26 26 16,26-1 0,-26 1-1,0 0-15,25-26 0,-25 25 16,0 1-1,0 0-15,26-1 32,-26 1-32,0 0 31,0-1-31,-26-25 16,26 26-1,-25-1 1,-1-25 15,26 26-15,-26 0 15,26-1-15,-25-25 15,50 0 406,-25-25-421,26 25 0,0 0-1,-1 0 16,1 0-15,0 0 15,-26 25 1,0 1 14,25-26-46,-25 26 16,26-26 0,-26 25-16,26-25 15,-26 26-15,25 0 16,-25-1 15,0 1 110,26-26-94,-26 26-47,26-26 218,-1 0-186,1 0-32,0-26 15,-1 26 1,1 0-16,-1 0 0,1 0 16,-26-26-16,26 26 0,-1 0 15,1 0-15,0 0 16,-1 0-16,1 0 0,0 0 15,-1 0-15,1 0 16,0 0-16,-1 0 16,1 0 15,0 0-15,-1 0-1,-25-25 1,-25 50 46,-1-25-46,0 26-16,1-26 16,-1 26-1,0-26-15,1 25 0,-1-25 16,0 26-16,1-26 0,-1 26 15,0-1 1,1 1-16,-1-26 0,0 26 16,1-1-1,-1-25-15,1 26 0,-1 0 16,0-26 0,1 0-16,25 25 0,-26-25 15,26 26-15,-26-26 16,1 0-1,25 26 1,-26-26 0,0 0 15,26 25 78,-25-25-93,25 26 0,0-52 15,0 1-16,0-1 1,0 0 0,0 1-1,0-1-15,0 0 16,0 1-16,25 25 16,-25-26-16,0 0 15,0 1 32,0 50 0,-25-25 0,-1 0-16,0 0 0,1 0-15,-1 0 0,26-25-1,-26-1 1,1 0-1,25 1 1,0-1-16,0 0 31,-26 26-31,26-25 0,0-1 32,-26 26-17,1 0 63,-1 0-31,0 0 78,26 26-94,-25-26 16,25 25-47,-26-25 16,26 26 0,-26-26-1,1 26 1,-1-26-1,0 0 1,26 25 0,-25-25-16,-1 0 15,0 0 1,1 0 0,-1 0-1,1 26-15,-1-26 16,0 0-16,1 0 15,-1 0 1,26-26 31,0 1-16,26-1-15,-26 0 31,-26 26-32,0 0 48,26-25 109,0 50-32,-25-25-140,-1 26 16,26 0 0,-26-26-1,26 25 1,-25 1-16,25 0 15,-26-1 1,26 1-16,-26 0 16,26-1-16,-25-25 15,25 26-15,0 0 0,-26-1 16,26 1-16,-26-26 16,26 26-16,-25-1 15,25 1 1,-26-26-16,26 26 15,0-1 17,-26-25-32,52 0 172,0 26-157,-26 0 1,25-26-16,-25 25 15,26 1-15,0-26 16,-26 25-16,25 1 31,-25 0 1,0-1-17,0 1 16,0-52 1,-25 26-17,25-25 1,-26 25 0,0 0-16,1 0 15,-1 0 1,0 0-16,1 0 0,-27-26 15,27 26-15,-1 0 0,0 0 16,1 0-16,-1 0 16,0 0-16,1 0 15,25-26 1,-26 26-16,26-25 47,-26 25 62,26-26-93,-25 26-1,25-25-15,0-1 16,0 0 0,0 1-1,-26 25 1,26-26 0,0 0-1,0 1 32,26 50 0,-1-25-31,1 0-1,25 0 1,-25 0-16,0 0 15,-1 0-15,1 0 16,-52 0 78,26-25-79,0-1 17,0 0-17,0 1 1,0-1 0,0 0-16,0 1 15,0-1 1,0 0-16,0 1 0,0-1 15,0 0 1,0 1 31,26 25 31,0 0-62,-1-26-1,1 26 1,0 0-16,-1-26 16,1 26-1,0 0 1,-26-25-1,0-1 126,25 26-125,-25-26 15,0 1 16,-25-1 0,-1 26 0,26-26-47,-26 26 62,26-25-62,0-1 16,0 0-1,-25 26 1,25-25-16,0-1 16,0 1-16,0-1 15,0 0 1,0 1-16,0-1 15,0 0 1,0 1 15,25 25 1,-25-26-17,26 26 1,0-26-16,-26 1 47,25 25-47,-50 0 234,-1 0-203,26-26-31,-26 26 32,1 0-17,-1 0 16,26-26-15,-26 26 0,1-25-1,25-1-15,-26 26 16,0-26-16,26 1 16,-25 25-16,-1-26 0,0 0 15,1 1-15,-1 25 16,0-26-16,1 0 15,-1 26-15,1 0 16,25-25 0,-26 25-16,52 0 156,-26 25-47,-26-25-93,0 26 15,1 0-15,-27-1-1,27-25 1,-1 0-16,0 26 0,1-26 16,-1 0-1,0 26 1,1-26-16,-1 0 0,26-26 47,0 0-32,0 1 1,26-1 0,-26 0-1,0 1 1,0-1 0,0 0-16,0 1 15,0-1 16,-26 26-15,26-26-16,0 1 31,26 25 1,-1 0-17,1-26 1,0 26-16,-1-26 15,1 26-15,0-25 0,-1 25 16,1-26-16,25 26 16,-25-26-16,25 1 15,-25 25 1,-1 0-16,-25-26 16,26 26-1,-26-25 1,26 25-1,-26-26 1,25 26 0,1-26-16,-26 1 31,26 25-31,-26 25 109,0 1-93,0 0 0,0-1-1,25-25-15,-25 26 16,26-26-16,-26 25 15,26-25-15,-26 26 63,-26-26-47,0 0-16,26 26 15,-25-26-15,-27 25 16,27-25-16,-1 26 15,0-26-15,1 0 16,25 26-16,25-26 47,1 0-16,0 0-31,-1 0 16,1 0-1,0 0 17,-26 25-17,0 1 1,25-26 0,1 26-1,0-1-15,-1-25 16,-25 26-1,26-26-15,0 0 32,-1 0-1,1 0-15,0 0-16,-1 0 15,1 0 1,0 26-16,-1-26 15,-25 25 32,0-50 31,26-1-46,-26 0-1,26 26-15</inkml:trace>
  <inkml:trace contextRef="#ctx0" brushRef="#br0" timeOffset="32205">7492 6440 0,'-25'0'0,"25"-25"16,25-1 31,-25 0-16,0 1-15,26 25-1,-26-26-15,26 26 16,-26-26-16,25 26 15,-25-25-15,26 25 0,0-26 16,-1 0-16,1 1 16,51-1-1,-51 0-15,25 1 0,-25-1 16,25 0-16,0 1 0,1 25 16,-1-26-16,0 0 0,-25 1 15,25 25-15,0-26 0,-25 26 16,25 0-16,-25-26 15,25 26-15,-25 0 0,25-25 16,1 25-16,-1 0 16,0-26-16,1 26 0,-1-25 15,0 25-15,26-26 16,0 0-16,-25 26 0,24-25 16,-24 25-16,-1-26 0,0 26 15,1-26-15,-1 26 16,-25 0-16,25-25 0,-25 25 15,-1 0-15,27 0 0,-27-26 16,27 26-16,-1 0 16,0-26-16,1 26 0,-1 0 15,26-25-15,-26 25 16,0 0-16,1-26 0,-1 26 16,0 0-16,1 0 0,-1 0 15,-25-26-15,25 26 16,0 0-16,-25 0 0,25 0 15,-25 0-15,25 0 16,-25 0-16,0 0 0,-1 0 16,1 26-16,0-26 0,-1 0 15,1 0-15,0 0 16,-1 26-16,1-26 0,-1 0 16,1 0-16,0 25 15,-1-25-15,1 26 0,0-26 16,-1 26-16,1-1 0,0-25 15,-1 26-15,1 0 16,0-1-16,-1-25 0,1 26 16,51 25-1,-51-25-15,-1-26 16,27 0-16,-52 25 0,51-25 16,-25 0-16,-26 26 15,25-26-15,1 0 0,25 26 16,-25-26-16,0 25 0,-1 1 15,1-26-15,-1 26 16,1-1-16,0-25 0,25 26 16,-25 0-16,-1-26 15,1 25-15,0 1 0,-1-26 16,1 26 0,25-1-16,-25 1 0,25 0 15,-25-1-15,0 1 0,25-26 16,-25 26-16,25-1 15,26 1-15,-26-26 16,-25 0-16,25 26 0,0-26 16,-25 0-16,25 0 15,-25 0-15,0 0 0,-1 0 16,27 25-16,-27-25 16,1 0-16,25 0 0,-25 0 15,25 0-15,-25 0 0,25 0 16,1 0-16,-1-25 15,0 25-15,1 0 0,-27 0 16,27-26-16,-27 26 16,1 0-16,0-26 0,-1 26 15,1-25-15,-1 25 16,27-26-16,-27 26 0,1-26 16,25 26-16,1 0 0,-1-25 15,0 25-15,1-26 16,-1 26-16,103-26 15,-103 26-15,1-25 16,-27 25-16,1-26 16,25 26-16,-25 0 0,-1-26 15,1 26-15,25 0 16,-25 0-16,25-25 0,-25 25 16,25 0-16,1 0 0,-1 0 15,0-26-15,52 26 16,-52 0-16,1 0 15,-1 0-15,0 0 16,1-26-16,-27 26 0,26 0 16,1 0-16,-27 0 15,27 26-15,-27-26 0,1 0 16,0 26-16,-1-1 16,1-25-1,0 26-15,-1 0 16,1-26-16,25 25 15,-25-25-15,0 26 16,-1-26-16,1 26 0,0-26 16,-1 0-16,1 25 15,0 1-15,-1-26 16,1 0 0,-26 26-16,26-26 15,-1 0-15,1 0 16,0 0-16,-1 0 15,1 0-15,0 0 0,-1 0 16,1 0-16,-1 0 16,1 0-16,0 0 15,-1 0-15,1-26 0,0 26 16,-1-26 0,1 26-16,0-25 0,-1 25 15,1-26-15,0 26 16,-26-26-16,25 26 15,1 0-15,-26-25 16,26 25-16,-26 25 78,0-50-31</inkml:trace>
  <inkml:trace contextRef="#ctx0" brushRef="#br0" timeOffset="32581">16113 5978 0,'-26'0'0,"26"-25"0,-25 25 16,-1 0-16,26 25 31,0 1-15,26-26-16,-1 26 15,1-26 1,-26 25-16,26-25 0,-1 26 15,1-26-15,0 26 16,-1-26-16,1 25 16,-26 1-16,26-26 15,-26 26-15,0-1 16,0 1-16,0 0 16,-26-1-1,0 1-15,1 0 16,-1-26-16,0 25 0,1 1 15,-1 0-15,0-26 16,-25 25-16,25 1 0</inkml:trace>
  <inkml:trace contextRef="#ctx0" brushRef="#br0" timeOffset="36543">16241 9083 0,'-25'-26'16,"25"1"15,0-1-31,0 0 16,25 26-1,1 0-15,-26-25 16,26 25-16,25 0 0,-25 0 15,-1 0-15,27 0 0,-27 25 16,1-25-16,0 26 16,25 0-16,-51-1 15,0 1 1,0 0-16,-26-26 0,-25 25 16,25-25-16,1 26 15,-27-26-15,1 26 0,25-26 16,-25 0-16,25 0 0,1 0 15,-1 0-15,0-26 16,26 0 0,52 1-1,-52-1-15,25 0 16,1 26-16,0-25 0,-1-1 16,27 26-16,-27 0 15,1 0-15,0 0 0,-1 0 16,1 26-1,-26-1-15,0 1 16,-26 0 0,1-26-16,-1 0 0,0 25 15,1-25-15,-1 0 16,0 0-16,1 0 0,-1 0 16,26-25-1,26-1 1,-1 0-16,1 1 15,0-1 1,-1 26-16,27-26 16,-27 26-16,1 0 15,0 0-15,-1 0 16,-25 26 0,0 0-16,0-1 15,-25-25-15,-1 0 16,0 26-16,1-26 15,-1 0-15,0 0 16,1 0-16,-1 0 16,26-26-1,26 26 1,-1 0 0,1 0-16,0 0 15,-1 0 1,1 0-16,-26 26 47,-26-26 15,26-26-46</inkml:trace>
  <inkml:trace contextRef="#ctx0" brushRef="#br0" timeOffset="36866">16549 8775 0,'0'-26'0,"-25"1"0,25 50 62,-26 1-62,26 0 16,0-1 0,-26 52-16,26-51 0,0 0 15,0 25-15,0-25 16,0 25-16,0-25 0,0-1 15,0 1-15,0 0 16,0-1-16,0 1 16</inkml:trace>
  <inkml:trace contextRef="#ctx0" brushRef="#br0" timeOffset="37191">16164 8903 0,'-25'0'46</inkml:trace>
  <inkml:trace contextRef="#ctx0" brushRef="#br0" timeOffset="37531">16241 8878 0,'-25'-26'15,"25"52"48,25-1-63,1 1 15,-26 0 1,26-26-16,-1 25 0,-25 1 16,26 0-16,0-1 0,-1-25 15,-25 26-15,26 0 16,0-26-16,-26 25 0,25-25 16,1 0-1</inkml:trace>
  <inkml:trace contextRef="#ctx0" brushRef="#br0" timeOffset="38072">16010 9134 0,'-25'0'0,"-1"0"16,0 0-1,52 0 17,0 0-32,-1 0 15,1 0-15,0 0 16,-1 0-16,27-25 16,-27 25-16,1 0 0,25 0 15,-25 0-15,0-26 16</inkml:trace>
  <inkml:trace contextRef="#ctx0" brushRef="#br0" timeOffset="38505">16421 9109 0,'-26'0'16,"1"25"15,25 1-15,0 0-1,-26 25 1,0-25-16,1-1 0,-1 26 15,26-25-15,-26 0 16,26-1 15,26-50-15</inkml:trace>
  <inkml:trace contextRef="#ctx0" brushRef="#br0" timeOffset="38955">16498 9134 0,'0'26'93,"26"0"-77,-1-1 0,1 1-16,-26 0 15,26-1-15,-1 1 0,1-1 16,-1-25-16,-25 26 16,26-26-16,-52-26 62</inkml:trace>
  <inkml:trace contextRef="#ctx0" brushRef="#br0" timeOffset="39354">16575 9109 0,'-26'0'62,"52"0"-31,0 0-15,-1 0-16,1 0 16,-1 0-16,1 0 15,0 0-15,-1 0 16,1 0-16,0 0 15,-52 0 32</inkml:trace>
  <inkml:trace contextRef="#ctx0" brushRef="#br0" timeOffset="40534">16216 8852 0,'-26'-26'0,"26"1"31,26 25 31,-26 25 1,0 1-48,25-26-15,-25 26 0,0-1 16,26-25-16,-26 26 16,0 0-1,0-52 32,0 0-31,-26 1 15,1-1-31,25 0 0,0 1 16,0 50 15,0 1-15,25 0-16,-25-1 15,26 1-15,-26 0 0</inkml:trace>
  <inkml:trace contextRef="#ctx0" brushRef="#br0" timeOffset="63382">16780 6363 0,'0'26'31,"0"0"16,-26-26-32,26 25 1,0 1 46,26-26-30,0 0-17,25 26 1,-25-26 0,-1 0-16,1 0 0,0 0 15,25 0-15,-25 0 0,-1 0 16,27-26-16,-27 26 15,1 0 1,51-26-16,-51 26 16,-1 0-16,1-25 0,0 25 15,-1 0 1,1-26 0,0 26 15,-26-26-16,-26 26 32</inkml:trace>
  <inkml:trace contextRef="#ctx0" brushRef="#br0" timeOffset="64457">16524 5234 0,'0'-25'16,"0"-1"15,0 0 0,25 26-15,1 0-1,-26-25-15,26 25 16,-1-26-16,1 26 16,-1 0-16,1-26 0,0 26 15,-1 0-15,1-25 16,0 25-16,-1-26 15,1 26-15,0 0 16,-1 0-16,1 0 0,0-25 16,-1 25-1,1 0-15,0 0 16,-1 0-16,1 25 16,0-25-1,-1 0-15,1 26 0,0-26 16,-1 0-16,1 25 15,0-25-15,-1 0 16,1 26 0,0-26-1,-1 0 1,-25 26-16</inkml:trace>
  <inkml:trace contextRef="#ctx0" brushRef="#br0" timeOffset="65944">16908 5234 0,'26'26'94,"-26"0"-63,0-1 0,-26-25-31,1 0 31,-1 0-15,26-25 31,0-1-32,26 26-15,-26-26 16,25 26-16,1 0 16,0 26-1,-1-26 1,-25 26 0,26-1-1,-26 1 1,-26-26-16,1 0 15,25 26-15,-26-26 16,0 0-16,1 0 16,-1 0-1,26-26 17,0 0-17,0 1 1,26 25-16,-1-26 15,1 26 1,0 0-16,-26 26 16,25-26-16,-25 25 15,26 1-15,-26 0 16,-26-1 0,1-25-16,25 26 15,-26-26-15,0 0 0,1 26 16,-1-26-16,0 0 15,-25 0 1,51-26 0,-26 26-1,26-26-15,0 1 16,26 25-16,-26-26 16,26 26-16,-26-26 15,25 26-15,1 0 16,0 0-16,-1 0 15,-25 26 1,0 0 0,-25-26 15,-1 0-31,26 25 0,-26-25 16,1 0-16,-1 0 15,0 0 1,26-25-16,0-1 31,26 0-15,0 26-1,-1 0 1,1 0-16,0 0 16,-1 26-1,1-26-15,-26 26 16,-26-26-1,1 0-15,25 25 16,-26-25-16,0 0 0,1 0 16,25 26-16,-26-26 15,0 0-15,1 0 16,25-26 0,0 1-1,25 25 1,1 0-16,0 0 15</inkml:trace>
  <inkml:trace contextRef="#ctx0" brushRef="#br0" timeOffset="67367">16703 6440 0,'0'-25'31,"0"-1"-15,0 52 93,26-26-93,-26 25-1,25-25 1,-25 26-1,26-26 1,-26 26 0,0-52 31,0 0-32,0 1 1,0-1 15</inkml:trace>
  <inkml:trace contextRef="#ctx0" brushRef="#br0" timeOffset="92586">17755 8672 0,'-26'0'15,"1"0"32,25 26-31,0 0 62,-26-26 0,26 25-62,-26-25-16,26 26 15,-25-26-15,-1 26 0,0-1 16,1 1-16,-27 0 15,27-1-15,-1 27 0,-25-27 16,0 1-16,25 25 0,-25-25 16,-1 25-16,27-25 15,-27 0-15,1 25 0,25-25 16,-25-1-16,0 26 16,-1-25-16,27 25 0,-27-25 15,1 25-15,25-25 0,1 25 16,-1-25-16,-25 0 15,25 25-15,1-25 0,-1-1 16,0 1-16,26 0 16,-51-1-16,25 1 15,1 25-15,-1-51 16,26 26-16,-26 0 16,26-1 15,-25-25-31,25-25 125,25 25-31,-25 25-1,0 1-77,0 0 0,0-1-1,0 1-15,26 0 0,-26-1 16,0 26-16,0-25 0,0 0 15,0-1-15,0 27 16,0-27-16,0 1 0,0 0 16,0 25-16,0-25 15,0-1-15,-26 1 0,26 25 16,0-25-16,0 0 16,0-1-16,0 1 0,0 0 15,0-1-15,0 27 0,-25-27 16,25 1-16,0 0 15,0-1-15,0 1 0,0 25 16,0-25-16,0-1 16,0 1-16,0 25 0,-26-25 15,26 25-15,0-25 0,0 0 16,0 25-16,0-25 16,-26-1-16,26 27 0,0-27 15,0 1-15,0 25 0,0-25 16,0 0-16,0-1 15,0 1-15,0 25 0,0-25 16,0 0-16,0-1 16,0 1-16,0 0 15,0-1 1,0-50 109,26 25-109,0 0 77,-26-26-77,25 26 15,-25-26-15,26 26-1,-26-25 1,0 50 62,26-25-62,-1 26-1,1-26 1,0 26-16,-1-26 0,27 25 16,-27 1-16,26 0 15,-25-1-15,25-25 0,1 26 16,-27-1-16,27 27 0,-1-52 16,0 51-16,1-25 15,-1-1-15,-25 1 0,25 0 16,-25-1-16,25 1 15,-25 0-15,-1-1 0,27 1 16,-27 0-16,1-1 16,0-25-16,-1 26 15,1 0-15,-1-1 0,1 1 0,0 0 16,-1-1-16,1-25 16,0 26-16,-1 0 0,1-26 15,0 25-15,-1-25 0,-25 26 16,26-26-16,0 0 15,-1 0-15,1 0 16,0 0 156,-26-26-156,25 26 15,-25-25-16,26-1 1,-26 0 0,26 26-16,-26-25 15,25 25-15,1-26 16,0 0-16,-1 1 0,1-1 16,25 0-16,-25-25 15,25 25-15,-25-25 0,25 0 16,1 25-16,-1-25 0,0-1 15,0 1-15,1 25 16,-1-25-16,0 0 0,1 25 16,-27 1-16,27-27 15,-27 27-15,27-1 0,-27-25 16,27 25-16,-27 0 0,52-25 16,-51 25-1,0 26-15,-1-25 0,1-1 16,0 26-16,-26-26 0,25 26 15,-25-25 1,26 25-16,-26-26 31,0 0 79,0 1-63,0-1-32,-26 26 1,26-26-1,0 1-15,0-1 16,0 0 0,0 1-16,-25-1 0,25 0 15,0 1-15,0-27 0,-26 27 16,26-26-16,0-1 16,0 1-16,-26 0 0,26-1 15,0 1-15,0 25 0,0-25 16,0 0-16,0-1 15,0 1-15,0 25 16,-25-25-16,25 0 0,0 25 16,0-25-16,0-1 0,0 27 15,0-26-15,0-1 16,0 1-16,0-26 16,0 26-16,25 25 0,-25-25 15,0 25-15,26-25 16,-26 25-16,0-25 0,0 25 15,0 0-15,0 1 0,0-1 16,0 0-16,0 1 16,0-1-16,0 0 0,-26 1 15,26-1 1,-25 26 203,-1 0-204,0 0-15,1 0 16,-1 0-16,-25 0 0,25-26 16,-25 26-16,25 0 15,-25-25-15,-1 25 0,27 0 16,-27-26-16,1 26 15,25-25-15,-25 25 0,25-26 16,1 0-16,-1 26 0,0-25 16,1-1-16,-1 0 15,1 26-15,-1-25 0,26-1 16,-26 0-16,1 26 16,-27-51-16,27 51 15,-1-26-15,0 26 16,1-25-16,-1 25 0,0-26 15,1 26-15,-1 0 0,0 0 16,1 0-16,25-26 16,-26 26-16,26-25 31,-26 25-15,1-26 15,-1 26 0,26-26-31,-26 26 16,1 0 15,-1 0-31,26-25 16,-26 25-16,1 0 0,-1 0 15,0 0 1,26-26 93</inkml:trace>
  <inkml:trace contextRef="#ctx0" brushRef="#br0" timeOffset="93350">16677 10237 0,'0'-25'16,"26"25"-1,0 0 16,-26 25-15,0 1-16,0 0 16,0 25-16,0-25 0,0 25 15,0 0-15,0 1 16,0-1-16,-26 0 0,26 1 16,0-1-16,-26 0 0,26 1 15,0-27-15,0 27 16,0-27-16,0 26 15,0-25-15,0 0 16,26-52 15</inkml:trace>
  <inkml:trace contextRef="#ctx0" brushRef="#br0" timeOffset="93996">16908 10545 0,'-25'0'15,"-1"0"1,52 0 15,-26 26-15,25 0-1,-25-1-15,0 1 16,0 0-16,0-1 0,0 1 16,0 0-16,0-1 15,0 1-15,0 0 16,0-1 0,0-50-1,0-1 1,26 0-1,-26 1-15,0-1 0,26-25 16,-1 25-16,-25 0 0,26 1 16,0-1-16,-26 0 15,25 26-15,-25-25 0,26 25 16,-26 25 0,26 1-1,-26 0-15,0-1 0,0 1 16,0 0-16,0-1 15,0 1 1,0-52 15,25 1-15,1-1-16,0 0 16,-1 1-1,1 25-15,0 0 16,-26 25-16,25-25 0,-25 26 15,26 0-15,-26-1 0,0 1 16,0 0 0,0-1-16,0 1 0,0 0 15</inkml:trace>
  <inkml:trace contextRef="#ctx0" brushRef="#br0" timeOffset="94597">17498 10494 0,'-25'0'0,"-1"0"16,1 26 0,25-1-1,0 1 1,0 0-16,25-1 15,-25 1-15,0 0 16,0-1-16,0 1 0,0 0 16,0-1-16,0 1 15,0-52 32,26 1-47,-26-1 0,0 0 16,25 1-16,-25-1 15,26 0-15,0 1 0,-26-1 16,25 0-16,-25 1 16,26 25-16,-26 25 15,0 1-15,0 0 16,0-1 0,0 1-16,0 0 0,0-1 15,0 1-15,0 0 16,0-52 15,26 0-15,-26 1-16,25 25 0,-25-26 15,26 0-15,0 1 0,-1-1 16,1 26 0,0 0-16,-1 26 15,-25-1-15,0 27 31,0-27-31,0 1 0,0 0 0,-25-1 16</inkml:trace>
  <inkml:trace contextRef="#ctx0" brushRef="#br0" timeOffset="94987">17960 10494 0,'0'-26'0,"0"52"32,0 0-17,-25-26 1,25 25-16,0 1 0,0 0 16,0-1-16,0 1 15,0 0-15,25 25 16,-25-25-1,26-26-15,-26 25 16,26-25-16,-1 0 16,-25-25-16,26 25 15,-26-26-15,26 26 0,-26-26 16,25 1-16,-25-1 0,0 0 16,0 1-16,0-1 15,0-25 1,0 25-16,0 52 47</inkml:trace>
  <inkml:trace contextRef="#ctx0" brushRef="#br0" timeOffset="95381">18217 10468 0,'0'26'47,"0"0"-31,0-1 0,0 1-16,0 0 15,0-1 1,0 1-16,0 0 15,0-1-15,0-50 63,0-1-63,26 26 16,-26-26-16,25 1 0,1 25 15,-26-26-15,26 26 16,-1 0-16,1 0 15,-26 26 1,0-1-16,0 1 16,0 0-16,-26-1 0,26 1 15,0 0 1</inkml:trace>
  <inkml:trace contextRef="#ctx0" brushRef="#br0" timeOffset="95755">18473 10571 0,'0'26'31,"-25"-26"-15,-1 25 0,52-25 15,-1 0-31,1 0 15,0-25-15,-1 25 16,1-26-16,0 26 16,-26-26-16,0 1 15,0-1 1,0 0 0,-26 26-16,0 0 15,26 26-15,-25-26 0,-1 26 16,26-1-16,-26 1 15,26 0-15,-25-26 0,25 25 16,0 1-16,0 0 0,0-1 16,25-25-1,1 0-15,0 0 0,-1 0 16,27 0-16,-27 0 16</inkml:trace>
  <inkml:trace contextRef="#ctx0" brushRef="#br0" timeOffset="96363">17319 11033 0,'26'0'15,"-1"0"-15,1-26 0,0 0 16,-1 26 0,1-25-16,-1-1 15,-25 1 1,-25 25-16,-1 0 16,1 0-16,-27 25 0,27 1 15,-27-26-15,27 25 16,-1-25-16,0 26 0,1 0 15,25-1 1,25 1-16,1 0 0,25-26 16,1 25-16,-27 1 0,27 0 15,-1-1-15,-26 1 16,1 0-16,0 25 0,-26-25 16,0-1-16,0 1 0,-26 0 15,-25-1-15,25-25 16,1 26-16,-27-26 0,27 0 15,-1 0-15,0-26 16,26 1-16,0-1 16,0-25-16,26 25 0,25 0 15,-25-25-15</inkml:trace>
  <inkml:trace contextRef="#ctx0" brushRef="#br0" timeOffset="96743">17678 11110 0,'26'0'15,"-52"0"1,0 0 15,26 25-31,0 1 16,0 0 0,0-1-16,0 1 15,26-26 1,-26 26-16,26-26 15,-1 0-15,1 0 16,0-26-16,-1 26 0,1-26 16,0 26-16,-1-25 15,1-1-15,0 0 16,-26 52 15,-26-26-31,26 26 16,-51 102-1,25-77-15,0 1 0,26-1 16,-25-25-16,25 25 16,-26 0-16,26-25 0,0 0 15,0-1-15,26-25 0</inkml:trace>
  <inkml:trace contextRef="#ctx0" brushRef="#br0" timeOffset="97099">18166 11110 0,'-26'0'16,"0"0"0,1 0-1,-1 0 1,0 25-16,1 1 15,-1 0 1,26-1-16,0 1 16,0 0-16,26-26 0,-26 25 15,25 1-15,1-26 16,-26 26-16,26-26 0,-26 25 16,25-25-16,-25 26 0,0 0 31,-25-26-31,-1 0 15,0 0 1,26-26-16,-25 26 0,25-26 16,0 1-16,0-1 15</inkml:trace>
  <inkml:trace contextRef="#ctx0" brushRef="#br0" timeOffset="97308">18268 11058 0,'26'-25'0,"-26"50"31,-26 1-31,26 0 16,-25-26-1,25 25-15,0 1 16,0 0-16,0 25 16,0-25-16,0-1 0,0 1 15,0 0-15,0-1 16,0 1-16</inkml:trace>
  <inkml:trace contextRef="#ctx0" brushRef="#br0" timeOffset="97844">18243 11289 0,'0'-25'32,"25"25"-1,-25-26-16,26 26-15,0 0 0,-1-26 16,26 26 0,-25-25-16,0 25 0,-1-26 15,1 26-15,0-26 0,-26 1 16,25 25 0,-25-26-16,0 0 15,-25 26 1,-1 0-1,0 0-15,26 26 0,-25 0 16,25-1 0,0 1-16,25 0 15,1-26 1,-26 25-16,26-25 16,-1 0-1,1 0-15,0-25 16,-1 25-16,-25-26 15,26 26-15,-26-26 16,26 26-16,-26-25 0,25-1 16,1 0-16,-26 1 15,0-1-15,26 26 16,-26-26-16,0 52 16,0 0-1,0-1-15,0 1 16,0 0-16,0-1 15,0 1-15,0 0 16,25-26-16</inkml:trace>
  <inkml:trace contextRef="#ctx0" brushRef="#br0" timeOffset="103777">16267 12829 0,'26'0'62,"-1"0"-30,-25-26-32,0 0 31,26 26-31,-26-25 16,0-1-1,0 0-15,0 1 16,-26-1-1,26 1 1,-25 25-16,-1 0 16,0 0-16,1 0 15,-27 0-15,27 25 0,-1-25 16,0 26-16,1-1 16,-1-25-16,0 26 0,1 0 15,-1-26-15,0 25 16,1 1-16,25 0 0,-26-1 15,26 1-15,-26 25 0,26-25 16,0 25-16,0-25 16,-25 25-16,25-25 0,0 0 15,0 25-15,0-25 16,0-1-16,0 27 0,25-27 16,-25 1-16,26 0 0,-26-1 15,26 1-15,-1 0 16,1-1-16,0 1 0,-1-26 15,1 25-15,0 1 16,-1-26-16,1 26 0,25-26 16,-25 0-16,0 0 0,-1 25 15,1-25-15,0 0 16,-1 0-16,1 0 0,0-25 16,-1-1-1</inkml:trace>
  <inkml:trace contextRef="#ctx0" brushRef="#br0" timeOffset="104703">16344 12777 0,'-26'0'16,"26"-25"-1,0-1 32,0 0-31,26 26 0,-26-25-16,26-1 15,-1 26-15,-25-25 0,26 25 16,-26-26-16,26 26 15,-1-26-15,1 26 16,0-25-16,-1 25 16,1 0-16,0 0 15,-1 0-15,1 0 16,-1 0 0,1 25-1,0-25 1,-26 26-16,25 0 15,-25-1-15,0 1 16,0-1 0,0 1-16,0 0 15,0-1 1,0 1-16,0 0 16,0-1-16,0 1 15,0 0 1,0-1-1,0 1-15,-25 25 16,25-25-16,-26-26 0,26 26 16,-26-1-16,26 1 0,-25 0 15,25-1-15,-26-25 16,1 26-16,25 0 0,-26-1 16,26 1-16,-26-26 0,26 26 15,-25-1-15,25 1 16,0 0-16,-26-1 0,26 1 15,0 0-15,-26 25 16,26-26-16,0 1 0,0 0 16,-25-1-16,25 1 0,-26 0 15,26-1 1,0 1-16,-26 0 16,26-1-1,0 1 1,26-26-1,-26 26 1</inkml:trace>
  <inkml:trace contextRef="#ctx0" brushRef="#br0" timeOffset="107105">17370 12880 0,'-25'0'63,"25"26"-63,-26-1 31,26 1-31,0 0 15,0-1-15,-26 52 16,26-25 0,0-27-16,0 1 0,0 0 15,0-1-15,0 1 16,0 0-16,0-1 0,0 1 16,0 0-16,0-1 0,26 1 15,-26 0-15,26-1 16,-26 1-16,25-1 0,1 1 15,0 0-15,-26-1 16,25 1-16,1-26 16,-1 26-16,1-1 0,0-25 15,-1 26-15,1-26 16,25 0-16,52 26 16,-77-26-16,25 0 15,-25 0-15,-1 25 16,27-25-16,-27 0 0,27 0 15,-27 0-15,27 0 16,-27 0-16,1 0 0,25 0 16,-25 26-16,0-26 15,-1 0-15,1 0 0,0 0 16,-1 0-16,1 0 0,-1 0 16,1 0-16,0 0 15,-1 0-15,1 0 16,0-26-16,-1 26 15,1 0-15,-26-25 16,26 25-16,-26-26 0,25 26 16,-25-26-16,26 26 15,-26-25-15,26 25 16,-26-26-16,0 0 16,0 1-16,0-1 15,0 0-15,25 1 0,-25-1 16,0 1-16,0-1 15,0 0-15,0 1 0,0-1 16,0 0 0,0 1-1,-25-1 17,-1 26-17,26-26-15,-26 26 16,26-25-1,-25 25-15,-1 0 0,0 0 16,1-26 0,-1 26-16,0 0 0,1 0 15,-1 0 1,0 0-16,1 0 16,-1 0-16,1 0 15,25-26-15,-26 26 16,0 0-16,1 0 0,-1 0 15,0 0-15,1 0 0,-1 0 16,0 0 0,1 0-16,-1-25 0,0 25 15,1 0 1,-1 0-16,0-26 16,1 26-16,-1 0 15,26-26-15,-26 26 16,1 0-16,-1-25 15,0 25-15,26-26 16,-25 26-16,-1-26 16,26 1-1,-26 25-15,26-26 16,0 0-16,-25 26 16,25-25-16,0-1 15,-26 26-15,26-26 16,-26 26 15,26-25-31,-25 25 47,-1 0-31,0 0-1,1 0 1,-1 0-1,0 0-15,1 0 16,-1 0 0,1 0-1,-1 0 1,0 0 0,1 0-1,-1 0 1,26 25-1,-26 1 1,26 0 0,0-1-16,0 1 15</inkml:trace>
  <inkml:trace contextRef="#ctx0" brushRef="#br0" timeOffset="111288">16934 13932 0,'0'-26'0,"0"1"16,0-1 15,0 0-16,0 1 1,0-1 0,0 0-1,26 26 1,-26-25 0,25-1 15,-50 26 16,25 26-32,0-1 17,0 1-17,0 0 1,0-1-1,0 1 1,0 0 0,25-1-1,-25 1-15,0 0 16,0-1 0,0 1-1,0 0 1,0-1 15,-25-25 16,25 26-47,-26-26 62,0 0-30,1 0-32,-1 0 15,0 0-15,1 0 16,-1 0 0,0 0-1,1 0-15,-1 0 16,0 0-16,1 0 15,-1 26-15,1-26 16,-1 0 0,0 0-16,1 25 15,-1-25 1,0 0-16,1 26 16,-1-26-16,26 26 15,-26-26 1,26 25-1,-25-25-15,25 26 16,0 0 0,-26-26-16,26 25 15,0 1 1,0 0-16,0-1 16,-26 1-16,26-1 15,0 1-15,0 0 16,0-1-16,26-25 15,-26 26-15,0 0 16,26-1-16,-26 1 16,0 0-16,0-1 15,25 1-15,-25 0 16,0-1-16,0 1 0,26 0 16,-26-1-16,26 1 15,-26 0 1,25-26-16,1 25 15,0 1 1,-1 0-16,-25-1 16,26-25-16,-26 26 15,26 0 1,-1-1-16,-25 1 16,26-26-1,-26 26-15,25-26 16,1 0-16,-26 25 15,26-25 1,-26 26 0,25-26-16,-25 26 31,26-26-31,0 0 31,-26-26-31,25 26 0,1 0 16,0 0-1,-26-26 1,25 26 0,-25-25-1,0-1-15,0 0 16,0 1-16,0-1 16,26 0-16,-26-25 0,0 25 15,26 1-15,-26-1 0,0-25 16,25 25-16,-25 0 15,0 1-15,0-1 16,26 0-16,-26 1 16,0-1-16,0 0 0,0 1 15,26-1-15,-26 0 16,0-25-16,0 25 16,0 1-16,0-1 0,0 1 15,0-1-15,25 0 16,-25 1-16,0-1 15,-25 0 17,25 1-17,-26 25 1,26-26-16,0 0 16,-26 1-16,26-1 15,0 0 1,0 1 78</inkml:trace>
  <inkml:trace contextRef="#ctx0" brushRef="#br0" timeOffset="113078">17216 13752 0,'0'26'125,"0"0"-109,0-1-1,0 1 1,0 0-16,0-1 16,0 1-16,0 0 15,0-1 1,0 1-1,0 0 1,0-1-16,0 1 16,-25 0-1,25-1 1,0 1 15,0 0 32,0-1-16,25-25-32,1 26 32,-26 0-16,0-1-15,0 1-16,26-26 16,-26 26-16,0-1 15,0 1-15,0-1 16,0 1-1,0 0 1,-26-1-16,26 1 0,0 0 16,-26-1-16,26 1 15,0 0-15,-25-1 16,25 1-16,0 0 16,0-1-1,-26-25-15,26 26 16,0 0-16,0-1 15,0 1 1,0 0-16,0-1 16,0 1-1,0 0-15,0-1 16,0 1 0,26 0-16,-26-1 15,25-25 1,-25 26-1,0 0 1,26-26-16,0 25 16,-1-25-1,-25 26 1,26-26-16,0 0 16,-1 26-16,1-26 15,0 0 1,-1 0-16,1 0 15,-1 0-15,-25 25 0,26-25 16,0 0 0,-1 0-16,1 0 15,0 0-15,-1 0 0,1 0 16,0-25 0,-1 25-16,1 0 0,0-26 15,-1 26 16,-25-26-31,0 1 32,26 25-32,-26-26 0,0 0 15,26 1-15,-26-1 16,0 0-16,25-25 0,-25 25 16,0-25-16,26 25 0,-26 1 15,0-1-15,0 0 16,0 1-16,0-1 0,0 0 15,0 1-15,-26-1 16,26 0-16,0 1 16,-25-1-16,25 0 15,0 1-15,0-1 16,-26 0-16,26 1 0,0-1 16,0 1-1,-26-1-15,26 0 16,-25 1-1,25-1 1,-26 26-16,26-26 16,-26 26-1,26-25-15,-25 25 16,-1 0-16,26-26 16,-26 26-16,1 0 15,-1 0 1,0 0-16,1 0 15,-1-26 1,0 26 0,1 0-1,-1-25-15,1 25 32,-1 0-32,0 0 15,1 0-15,-1 0 16,0 0-1,1 0-15,-1 0 16</inkml:trace>
  <inkml:trace contextRef="#ctx0" brushRef="#br0" timeOffset="133065">10853 9878 0,'26'26'16,"0"-26"0,-1 0-1,1-26-15,0 1 16,-1-1 0,1-25-16,0 25 15,-1 0-15,1-25 0,25 25 16,1-25-16,-1 0 15,52-1-15,-26 1 0,51 0 16,0-26-16,26 26 16,0-1-16,0 1 0,26 25 15,-1-25-15,1 25 0,-1 1 16,1 25-16,0-26 16,25 26-16,-26 0 0,1 0 15,0 0-15,-27 0 0,1 0 16,-25 0-16,-1 0 15,-25 0-15,-26 26 0,25-26 16,-50 0-16,-1 25 16,0-25-16,0 0 0,-25 26 15,0-26-15,-26 26 0,25-26 16,1 0-16,-26 25 16,26-25-16,-1 26 15,1-26 1,0 0-1</inkml:trace>
  <inkml:trace contextRef="#ctx0" brushRef="#br0" timeOffset="133355">15138 8929 0,'-26'0'0,"26"-26"0,-25 26 16,50 0 15,1 0-31,0 26 16,25 0-1,-25-26-15,-26 25 0,25 1 16,1-26-16,-26 26 0,0-1 15,0 1-15,-26 0 16,1-1-16,-1 1 0,-25 25 16,-1-25-16,1 0 15,-26-1-15</inkml:trace>
  <inkml:trace contextRef="#ctx0" brushRef="#br0" timeOffset="134041">8621 9134 0,'-102'-51'0,"76"0"15,-25-1-15,25 1 16,-25-26-16,25 26 0,0-26 15,26 0-15,-25 0 0,25 0 16,0-26-16,0 1 16,0-1-16,-26 0 0,26 26 15,-26 0-15,1 0 16,-1 52-16,1-1 0,-27 26 16,1 26-16,0 51 0,25 0 15,-25 25 1,-26 155-16,77-129 0,0 26 15,0 0-15,0 26 0,25-26 16,1 25-16,25-25 16,-25 26-16,25-1 0,-25-25 15,25 0-15,-25 0 16,-26-26-16,26 1 0,-26-27 16,0-25-16,0 0 15,0-25-15,-26-1 16,0-25-16</inkml:trace>
  <inkml:trace contextRef="#ctx0" brushRef="#br0" timeOffset="134441">7723 9981 0,'0'-26'0,"0"1"16,0-27-16,0 27 15,0-27-15,26 27 0,51-27 16,-26 27 0,1-1-16,-1 0 0,0 26 15,1 0-15,-1 0 0,0 0 16,0 0-16,52 52 16,-77-27-16,25 27 15,-25-27-15,-1 27 0,-25-1 16,26-25-16,-26 25 15,0-25-15,0-1 0,0 1 16,-26-52 0,26 1-1,-25-1-15,25 0 0,0-25 16,0 0-16,0-1 16,25 27-16,1-78 15,0 77-15,25 1 16,-25-1-16,25 0 0,-25 1 15,-1 25-15,27 0 0</inkml:trace>
  <inkml:trace contextRef="#ctx0" brushRef="#br0" timeOffset="134918">9057 9596 0,'26'0'0,"-26"-26"0,26 26 15,-26-25-15,0-1 0,25 0 16,-25 1-16,0-1 16,26 26-16,-26-51 15,-26 25-15,1 26 16,-1 0 0,0 0-16,1 26 0,-26-1 15,25 1-15,-25 0 16,25 25-16,0 0 0,1-25 15,-1 25-15,26 1 16,26 25 0,-26-52-16,25 1 0,1-26 15,0 26-15,-1-26 0,27 0 16,-27-26-16,1 26 0,-1-26 16,1 1-16,0-1 0,-1 0 15,-25-25-15,26 25 16,-26-25-16,0 25 0,26 1 15,-26-1-15,0 0 16,0 1-16,25 25 16,-25 25-16,0 1 0,26 0 15,-26 25-15,26-25 16,-1 25-16,-25 0 0,26-25 16,0 0-16,-1-1 15,52 27 1</inkml:trace>
  <inkml:trace contextRef="#ctx0" brushRef="#br0" timeOffset="135437">9699 9468 0,'0'-52'0,"0"27"0,0-1 16,0 0-1,-26 1-15,1 25 0,25-26 16,-26 26-16,0 0 15,1 0-15,-1 0 0,0 26 16,1-1-16,-1 27 16,26-27-16,0 1 15,0 0-15,26 25 0,-1 0 16,1-25 0,0-26-16,25 0 0,-25 0 15,-1 0-15,1 0 0,0-26 16,-1 1-16,-25-1 15,26 0-15,-26 1 0,0-1 16,0 0-16,0 1 16,0 50-1,0 1-15,0 25 16,0 1-16,0 25 16,26 25-16,-26-25 0,25 52 15,-25-27-15,26 1 16,-1-26-16,-25 25 15,26-25-15,-26-25 0,0-1 16,0-25-16,0-1 0,-26-25 16,1 0-16,-1 0 0,1-25 15,-27-27-15,27 1 16,-1-26-16,0 0 0,1 0 16,-1 0-16,26 0 0,0 0 15,0 26-15,26 0 16,-1-1-16,1 27 0,0-27 15,-1 27-15</inkml:trace>
  <inkml:trace contextRef="#ctx0" brushRef="#br0" timeOffset="136264">9930 9237 0,'-26'-26'16,"52"26"0,-1 26-16,-25 0 15,26-1-15,0 1 16,-1 25-16,1-25 0,-26 25 16,26 0-16,-26-25 15,25 25-15,-25-25 0,0 0 16,0-1-16,0 1 15,-25-26 1,25-26-16,0 1 16,-26-1-16,26 0 15,0-25-15,0 0 0,0-1 16,0 1-16,0 0 0,26 25 16,-1-25-16,-25 25 15,26 1-15,0-1 0,-1 26 16,1 26-1,0-1-15,-26 1 0,25 0 16,-25 25-16,26-26 16,-26 27-16,0-27 0,0 1 15,0 0-15,0-1 0,0-50 47,0-1-47,0 0 0,26 1 16,-26-1-16,0 0 15,25-25-15,1 26 0,-26-1 16,26 0-16,-1 1 16,1 25-16,0 0 0,-1 0 15,1 25-15,-26 1 16,26 0-16,-26 25 16,25-26-16,-25 1 0,26 0 15,-26-1 1,26-25-16,-1 0 15,1 0-15,0 0 16,-1-25-16,1-1 0,-1 0 16,1 1-16,0-26 0,-1 25 15,1-51 1,-26 26-16,0 25 0,0 0 16,-26 26-16,1-25 0,-1 25 15,0 0-15,1 25 16,-1 1-16,1-26 0,-1 51 15,26-25-15,0 0 16,0 51 0,26-26-16,-1-26 0,1 1 0,-1 25 15,1-25-15,0-26 16,25 26-16,-25-26 0,25 0 16,-25-26-16</inkml:trace>
  <inkml:trace contextRef="#ctx0" brushRef="#br0" timeOffset="136875">11033 9057 0,'0'-25'16,"-26"-1"-16,26 0 0,-25 26 15,25-25-15,25 50 16,-25 1 0,26 0-16,0-1 15,-1 1-15,-25 25 0,26-25 16,0 25-16,-26-25 0,25 0 15,-25-1-15,0 1 16,0-1-16,0-50 31,0-1-15,0-25-16,0 25 0,0-25 16,26 0-16,-26-1 15,26 27-15,-1-52 16,1 51-16,0 26 15,-1 0 1,-25 26-16,26-1 0,-26 27 16,0-27-16,26 27 15,-26-27-15,0 1 0,25 25 16,-25-25-16,0 0 16,26-26-16,-26 25 0,26-25 15,-1 0 1,27-25-16,-27-1 0,1 0 15,-1 1-15,1-27 0,0 27 16,-1-27-16,-25 1 16,26-26-16,-26 26 0,0-26 15,-26 25-15,26 1 0,-25 0 16,25-1-16,0 27 16,-26-1-16,26 0 0,0 52 15,26 0 1,-26-1-16,25 27 0,-25-1 15,26 0-15,0 1 16,-26 25-16,25-26 0,1 0 16,-26 1-16,26-1 0,-1 0 15,-25-25-15,0 0 16,0-1-16</inkml:trace>
  <inkml:trace contextRef="#ctx0" brushRef="#br0" timeOffset="137010">11623 9083 0,'-26'-26'0,"1"-25"0,25 25 16,0 1-16,25-1 16,1 0-16,25 26 0,1-25 15,-1-1-15,0 0 16,1 26-16,-1-25 0,0 25 16</inkml:trace>
  <inkml:trace contextRef="#ctx0" brushRef="#br0" timeOffset="138128">19936 4567 0,'26'-25'15,"-26"-1"-15,0 0 16,0 1-16,0-1 16,0 77 15,0-25-31,0 51 15,-26-26-15,0 26 0,1 0 16,-27 0-16,27 0 16,-27 0-16,-25 0 0,26 0 15,0-26-15,25 1 0,-25-1 16,25-25 0,26 25-16,0-25 15,0-1-15,26-25 0,-1 26 16,1-26-16,25 26 0,1-1 15,25 1-15,0-26 0,0 26 16,0-1-16,25-25 16,1 0-16,-26 0 0,0 0 15,0-25-15,0 25 16,0-52-16</inkml:trace>
  <inkml:trace contextRef="#ctx0" brushRef="#br0" timeOffset="138416">19756 5183 0,'-25'0'0,"-27"0"0,27-26 15,50 1 1,1-1-16,0 26 16,25-26-16,103-25 15,-52 26-15,27-1 16,-1-25-16,26 25 15,0-25-15,26-1 0,-1-25 16,26 26-16,-51 0 0,0-1 16,0 1-16,-26 0 15,-51 25-15,0 0 0,-25 1 16,-52-1-16,-26 26 16,0 0-16,-25 0 15,0 26-15,-1-26 0,1 0 16</inkml:trace>
  <inkml:trace contextRef="#ctx0" brushRef="#br0" timeOffset="139098">22117 3156 0,'-26'0'0,"26"-25"16,-26 25-16,26-26 0,-25 0 15,-1 26 1,0 26-16,26 0 16,0 25-16,-25 26 0,25 0 15,0 25-15,25 1 16,1 0-16,0-1 0,-1 1 16,27-26-16,-1 0 0,0 0 15,26-26-15,-25 1 16,25-27-16,0-25 0,-1 0 15,1 0-15,-25-25 0,-1-1 16,0-25-16,1-1 16,-27-25-16,1 0 0,0 0 15,-26 0-15,0-25 16,0-1-16,0 0 16,0 26-16,-26 1 0,26-1 15,-26 25-15,1 27 0,25-1 16,-26 26-16,0 0 15,1 26-15,-1-1 0,0-25 16,26 26-16,-25 0 0,25-1 16,0 1-16</inkml:trace>
  <inkml:trace contextRef="#ctx0" brushRef="#br0" timeOffset="139338">23143 3054 0,'0'-52'16,"-26"27"-16,26 76 31,26-25-31,-26 25 0,26 26 16,-26 0-16,25 0 15,1 0-15,-26 25 0,26-25 16,-1-25-16,-25 25 15,26-26-15,-26 0 0,26-25 16,-26 0-16,25-1 0</inkml:trace>
  <inkml:trace contextRef="#ctx0" brushRef="#br0" timeOffset="139843">23836 2900 0,'-26'-26'16,"26"0"-16,-26 26 16,1 0-16,-1 0 15,0 26-15,1 0 16,-1-26-16,0 25 16,-25 1-16,25 0 0,1 25 15,-1-25-15,0-1 16,26 1-16,26 25 0,0-25 15,-1 25-15,27-25 0,25 25 16,0-25-16,0 25 16,25-25-16,-25 25 0,-25 0 15,25-25-15,-52 25 16,27 26-16,-52-51 16,0 0-16,-26-1 0,-25 1 15,-1 0-15,-25-26 16,26 0-16,-26 0 0,0 0 15,26-26-15,-1 26 16,1-51-16,25 25 0,1-25 16,25-1-16,0-25 0,25 0 15,1 0-15,0 1 16,25-27-16,0 0 0,1 1 16,25-1-16,-26 26 0,0 0 15,1 26-15,-1-1 16,0 27-16,26-1 0,26 26 31,-26 51-31,-26-25 0,-25 0 16,-1-1-16</inkml:trace>
  <inkml:trace contextRef="#ctx0" brushRef="#br0" timeOffset="140570">22989 5106 0,'26'-26'0,"25"-25"0,-25 0 15,-1 0-15,27-26 16,-27 0-16,1 0 0,0 25 16,-1 1-16,-25 0 0,-25 25 31,-1 26-31,0 26 0,-25-1 0,0 52 15,-1-25-15,1 25 0,0 0 16,-1 25-16,27 1 16,25-1-16,0 27 0,0-27 15,25 1-15,52 154 16,-51-129 0,25 0-16,-25 0 0,0 1 0,-26-27 15,0 1-15,-26-26 16,0 0-16,-76 26 15,50-103-15,-25 0 16</inkml:trace>
  <inkml:trace contextRef="#ctx0" brushRef="#br0" timeOffset="140899">22732 5696 0,'26'-25'0,"0"-27"0,-1 27 16,1-27-16,0 27 0,25-1 15,0 0-15,1 1 16,-1-1-16,26 0 0,0 26 16,0-25-16,0 25 15,-26-26-15,0 26 0,1 0 16,-27 0-16,1-26 0,0 26 16,-26-25-1,-26 25 1,26 25-1,-26-25-15,26 26 16,0 25-16,0-25 0,0 25 16,0-25-16,-25 25 15,25 1-15,0-1 0,0-25 16,0 25-16,25-25 16,-25-1-16,26-25 15</inkml:trace>
  <inkml:trace contextRef="#ctx0" brushRef="#br0" timeOffset="141037">23682 5004 0,'-26'-52'16,"26"27"-16,-26-1 16,1 26-16,-1 0 0,0 26 15,26-1 1</inkml:trace>
  <inkml:trace contextRef="#ctx0" brushRef="#br0" timeOffset="141738">23990 5157 0,'25'0'0,"-50"0"31,-1 26-31,0-26 15,1 26-15,-1-26 0,0 25 16,1 27-16,-1-27 16,0 27-16,26-27 0,0 27 15,0-1-15,0-25 16,26 25-16,0-25 0,25-1 16,-25 1-16,25 0 0,0-26 15,1 0-15,-1 0 16,0 0-16,-25-26 0,0 0 15,-1 1-15,-25-1 16,0-25-16,0-1 0,-25 1 16,-1 25-16,-25-25 0,25 0 15,-25-1-15,25 27 16,0-1-16,1 0 0,-1 1 16,26-1-1,26 26-15,-1 0 0,27 0 16,-1 0-16,26 0 0,-26 0 15,26 0-15,0 26 16,-26-26-16,26 0 0,-25 25 16,-27-25-16,27 26 15,-27 0-15,1-1 0,-26 1 16,26 0-16,-26-1 0,0 1 16,0 0-16,-26-1 15,26 1-15,0 0 0,-26-1 16,26 1-16,-25-26 15,-1 0-15,0-26 16,26 1 0,0-1-16,0-25 15,0 25-15,26 0 0,0-25 16,-1 0-16,104-52 16,-78 77-1,-25 26-15,-1 0 0,52 26 16,-51 0-1,0-1-15,-1 27 0,-25-27 16,26 1-16,-26 0 16,0-1-16,0 1 0,0 0 15,-26-26-15</inkml:trace>
  <inkml:trace contextRef="#ctx0" brushRef="#br0" timeOffset="141881">24862 4413 0,'0'-51'0,"0"77"16,26-1 0</inkml:trace>
  <inkml:trace contextRef="#ctx0" brushRef="#br0" timeOffset="142862">25760 5055 0,'26'0'0,"-26"-26"16,0 1-1,25-1-15,-25-25 16,0 25-16,0 0 0,0-25 15,0 0-15,-25 25 16,-1-25-16,0 25 0,1 26 16,-1 0-16,-25 0 15,-1 0-15,1 26 0,0 25 16,25-25-16,-25 25 0,25 0 16,26 1-16,0 25 15,0-26-15,0-26 0,51 27 16,-25-1-16,25-25 0,-25-1 15,25-25-15,1 26 16,-1-26-16,0 0 0,1-26 16,-27 26-16,27-25 15,-27-1-15,-25-25 0,26 25 16,-26-25-16,0 0 0,0-1 16,0 27-16,0-27 15,0 27-15,26 25 0,-26 25 31,0 1-31,25 51 16,-25-26-16,0 0 0,26-25 16,-1 25-16,-25-25 15,26-26-15,25 26 0,-25-26 16,0 0-16,25-26 16,0 0-16,1 1 0,-1-27 15,0 27-15,1-52 0,-27 26 16,1-26-16,0 0 15,-1 0-15,-25 0 0,0-26 16,0 26-16,-25 0 16,-1 0-16,0 26 0,1 0 15,25 25-15,-26 26 0,0 0 16,26 26-16,0 25 16,0 0-16,0 0 0,0 26 15,26 26-15,-26 0 16,26-26-16,-1 51 15,-25-25-15,26-1 0,-26 1 16,0-26-16,0 25 0,26 1 16,-26-26-16,0 0 0,25-26 15,-25 26-15,26-51 16,-26 25-16,0-25 0,26-26 16,-26-51-1,0 25-15,0-25 16,-26-26-16,0 0 0,1-26 15,-27-102 1,52 102-16,-25 1 0,25-1 16,0 0-16,25 26 0,1 0 15,-26 26-15,26 25 16,-1 1-16,27 25 0,-27 0 16,1 25-16,0 27 15,-1-27-15,1 27 0,0-1 16,-26 0-16,0 1 0,0-1 15,-26 0-15,26-25 16,-26 25-16,1-51 0,-1 26 16,0-26-16,1 0 15,25-26-15</inkml:trace>
  <inkml:trace contextRef="#ctx0" brushRef="#br0" timeOffset="143340">26940 4234 0,'51'-77'0,"-25"0"0,-26 0 16,26 51-16,-26 1 0,0 50 31,0 27-31,0-1 0,0 26 16,0 0-16,0 25 0,25 27 16,-25-27-16,26 27 15,-26-1-15,26-25 0,-26 25 16,0-26-16,0 1 15,0 0-15,0-26 0,0 0 16,0-26-16,0 0 0,0 1 16,0-27-16,0 1 15,0-52 1,0-25-16,0 25 16,25-102-16,-25 25 15,0 26-15,0-51 0,26 25 16,-26-25-16,0 0 15,0 0-15,0 25 0,26 0 16,-26 26-16,25 0 16,1 26-1,0 51-15,-1 0 0,1 26 16,0-1-16,25 27 0,-25-1 16,-1 26-16,1-26 0,0 1 15,-26-1-15,-26 0 16,0 1-16,-25-1 0,0-25 15,-1-26-15,-25 25 0,26-25 16,-26 0-16,26 0 16,-26 0-16</inkml:trace>
  <inkml:trace contextRef="#ctx0" brushRef="#br0" timeOffset="145577">18114 12470 0,'-51'-52'0,"0"27"0,-1-1 15,-50-25 1,-1 25-16,26 0 0,-26 1 15,1 25-15,-1-26 16,-25 26-16,0 0 0,-1 0 16,1 26-16,-26-26 0,0 25 15,0 27-15,0-27 16,0 27-16,26-1 0,-26 0 16,26 26-16,25 0 0,1 0 15,-1 0-15,26 26 16,0 25-16,26-25 0,25 25 15,-25 231 1,51-231-16,0 1 16,51-1-16,0-25 0,1 25 15,-1-25-15,52-1 16,-26 1-16,25-1 0,1 1 16,0 0-16,25-26 15,0 25-15,0-25 0,1 0 16,-1-26-16,26 26 0,0-51 15,-26 25-15,52 1 16,-26-27-16,384 1 16,-332-26-1,-27 0-15,1-26 0,25-25 16,-25 0-16,-26-1 0,0-25 16,-26-25-16,0 25 15,-25-26-15,-26-25 0,0 0 16,0-1-16,0 27 0,-26-26 15,0-1-15,-25 27 16,25-27-16,-25 27 0,-26-27 16,0 27-16,0-27 15,0 1-15,0 0 0,-26 0 16,1-1-16,-27 1 0,27 25 16,-27 1-16,1-1 15,-26 26-15,0 26 0,0 0 16,0 25-16,-26 0 15,27 26-15,-27 0 0,26 0 16,0 26-16</inkml:trace>
  <inkml:trace contextRef="#ctx0" brushRef="#br0" timeOffset="145992">19628 13906 0,'26'26'0,"-1"0"16,1-1-16,25 1 16,1 0-16,25-1 0,25 27 15,1-1-15,-1 0 0,27 1 16,25 25-16,0-1 16,0 27-16,25-26 0,-25 26 15,0-1-15,0 27 16,0-27-16,-26 1 0,-25-1 15,-1 1-15,-25-26 16,0 0-16,-25-26 0,-27 1 16,1-1-16,0 0 0,-26-25 15</inkml:trace>
  <inkml:trace contextRef="#ctx0" brushRef="#br0" timeOffset="146989">22425 15959 0,'-26'0'16,"0"-26"-16,26 1 15,-25-1-15,25 0 0,0 1 16,25-1-16,-25 0 16,26 1-16,25-1 0,-25 0 15,25 26-15,-25 0 0,25 26 16,-25 0-16,-1-1 16,1 1-16,0 25 15,-1 26-15,-25-25 0,26 101 16,0-101-16,-26 25 15,25 25 1,-25-50-16,0-27 0,0 1 16,0 0-16,0-52 15,0 0 1,0-25-16,0 25 16,0-25-16,0 0 0,26-1 15,-26-25-15,26 0 16,-1 1-16,1-1 0,0 25 15,-1-25-15,27 26 16,-27 0-16,27 25 0,-27 26 16,1 0-16,25 0 0,-25 26 15,0 25-15,-1-25 16,1 25-16,-26 0 0,0 1 16,26 25-16,-26-52 15,0 26-15,0-25 0,0 25 16,0-25-1,-26-26-15,26-26 32,26 1-32,-26-1 0,25-25 15,1 25-15,0-25 0,25-26 16,0 26-16,0 25 0,-25-25 16,25 25-16,1 26 15,-27 0-15,1 0 0,0 51 16,-26-25-16,0 25 15,0 1-15,0 25 16,0-26-16,0 0 0,0 0 16,0 1-16,0-1 0,0-25 15,0-1-15</inkml:trace>
  <inkml:trace contextRef="#ctx0" brushRef="#br0" timeOffset="147360">24246 15754 0,'26'-26'0,"-1"-25"16,-25 25-16,0 0 15,0 1-15,-25 25 16,-26 25 0,-1 27-16,27-27 15,25 27-15,-26-1 0,26-25 16,0 25-16,0 0 15,0 1-15,26-1 0,-1-26 16,1 1-16,0 0 16,25-1-16,-26-25 0,27 0 15,-1-25 1,-25-1-16,-1 0 0,-25 1 16,26-26-16,-26-1 0,0 1 15,0 0-15,0-1 16,-26 1-16,1 25 0,25-25 15,-26 25-15,0 26 0,-25 0 16,25 0-16,1 0 16,-1 26-16,1 25 15,25-25-15</inkml:trace>
  <inkml:trace contextRef="#ctx0" brushRef="#br0" timeOffset="147856">24990 15779 0,'52'0'16,"-27"-25"-16,1-1 0,-1 0 15,1-25-15,0 25 16,-26-25-16,0 0 0,0-1 16,-26 27-16,0-1 15,1 0-15,-26 26 0,-1 0 16,1 0-16,0 52 15,-1-27-15,1 52 0,25-25 16,1-1-16,-1 0 0,0 26 16,26-25-16,0-1 15,26-25-15,0 25 0,-1-25 16,1-1-16,25 1 0,-25-26 16,25 0-16,1 0 15,-27 0-15,27-26 0,-27 1 16,26-1-16,-25-25 0,0-1 15,-1 1-15,1 0 16,0-26-16,-26-26 0,25 0 16,1 1-16,-26-27 15,26 27-15,-26-1 0,25 1 16,-25 25-16,0 25 0,0 27 16,-25 25-16,-1 51 15,0 0-15,1 26 0,-1 26 16,0 0-16,1-1 15,25 1-15,-26-1 0,26-25 16,0 26-16,0-26 0,26 0 16,-26-26-16,25 1 15,-25-1-15</inkml:trace>
  <inkml:trace contextRef="#ctx0" brushRef="#br0" timeOffset="148500">25606 15677 0,'26'0'16,"-1"0"-16,1 0 15,0 0 1,-1-26-16,1 26 0,0 0 16,-1 0-16,1 0 15,0-26-15,-1 26 16,1 0-16,25-25 0,-25 25 15,-1-26-15,1 0 0,0 26 16,-1-25-16,-25-27 16,26 27-16,-26-27 0,0 27 15,-26-27-15,26 1 16,-51 25-16,25-25 0,-25 51 16,0-25-16,25 25 0,-25 25 15,0 1-15,-1-1 16,1 27-16,25-1 0,1 0 15,-1 1-15,0-1 0,26 26 16,0-26-16,26 1 16,0-1-16,-1-25 0,27 25 15,-27-25-15,27-1 16,-1-25-16,26 26 0,-26-26 16,26 0-16,0-26 15,-26 1-15,26-1 0,0 0 16,-25-25-16,25 0 0,-26-26 15,0-26-15,1 26 16,-27-51-16,27 0 0,-27 25 16,1-25-16,-26-1 15,26 27-15,-26-1 0,0 52 16,-26-1-16,0 27 0,1 25 16,-27 25-16,27 27 15,-27-1-15,27 26 0,-1 26 16,0-26-16,1 51 0,25-25 15,0-1-15,0 1 16,25-1-16,1-25 0,51 77 16,-26-102-1,1-1-15,-1 0 0,-25-51 16,-1 0-16</inkml:trace>
  <inkml:trace contextRef="#ctx0" brushRef="#br0" timeOffset="150159">18858 8878 0,'26'-26'16,"0"26"-16,-26-26 0,25 1 16,1 25-16,0-26 15,25-25 1,-25 25-16,-1 0 0,1 1 15,-26-1-15,26 26 0,-1 0 16,-25 26-16,0-1 16,-25 1-16,-1 25 15,0 1-15,1-1 0,-1 0 16,-25 1-16,25-1 0,-25 0 16,25 1-16,0-27 15,26 1-15,-25 0 0,25-1 16,0 1-16,25 0 15,1-26-15,0 25 16,-1-25-16,27 26 0,-1 25 16,26-25-16,-26-1 15,26 27-15,-26-27 0,26 27 16,-25-27-16,-1 1 16,0-26-16,-25 0 0,25 0 15</inkml:trace>
  <inkml:trace contextRef="#ctx0" brushRef="#br0" timeOffset="150502">19141 9186 0,'-180'-77'16,"129"51"0,-1 26-16,52-26 15,26 26-15,51 0 16,0 0-16,51 0 0,26 0 15,26 0-15,25 0 0,0 0 16,26-25-16,26 25 16,-1-26-16,1 26 15,-1-26-15,1 1 0,-26 25 0,25-26 16,-25 0-16,-25 26 16,-27-25-16,-25 25 0,-26 0 15,-25 0-15,-26 0 16,0 0-16,-51 0 15,-52 0 17,0 0-17,1 0 1</inkml:trace>
  <inkml:trace contextRef="#ctx0" brushRef="#br0" timeOffset="151939">23348 8493 0,'0'-26'15,"-25"0"-15,25 1 16,0-26-16,0 25 0,0 0 16,0 1-16,0-27 15,0 27-15,25 50 16,-25 27-1,26-27-15,0 52 0,-1 0 16,1 0-16,-1 0 16,52 103-1,-51-78-15,25-25 0,-25 0 0,0-25 16,-1 25-16,1-52 16,-26 27-16,26-27 0,-26 1 15,25-26-15,1-26 16,-26 1-1,26-1-15</inkml:trace>
  <inkml:trace contextRef="#ctx0" brushRef="#br0" timeOffset="152220">23990 8570 0,'0'-77'0,"0"0"16,25 26-16,-25-26 15,0 25-15,0 27 0,0-1 16,0 0-16,0 52 15,0 0-15,-25 25 16,-1 0-16,26 1 0,-26 24 16,26 27-16,-25-26 0,-1 0 15,26 26-15,-26-26 16,26 0-16,-25 0 0,25-26 16,-26 26-16,26-26 15,0-25-15,0 25 0,0-25 16,0-1-16,0 1 15,26-52 17,-1 1-32,1-1 0</inkml:trace>
  <inkml:trace contextRef="#ctx0" brushRef="#br0" timeOffset="152453">24272 8775 0,'0'-26'16,"25"1"-16,-25-1 15,-25 52 17,25-1-17,0 52-15,0-51 16,0 25-16,0 1 16,0-1-16,0-25 0,0 25 15,0 0 1,0-25-16,0 0 0,0-1 15,25-25-15</inkml:trace>
  <inkml:trace contextRef="#ctx0" brushRef="#br0" timeOffset="152604">24426 8518 0,'0'-51'0,"0"0"0,0 25 15,-26 1-15,52 25 32,-26 25-32,25 1 15</inkml:trace>
  <inkml:trace contextRef="#ctx0" brushRef="#br0" timeOffset="153503">24708 8852 0,'26'26'0,"-26"-1"16,25-25 15,1 26-15,0-26-16,25 26 16,-25-26-1,-1 25-15,1-25 0,0 0 16,-1-25-1,-25-1 1,0 0-16,26 1 16,-26-1-16,0 0 15,-26 1-15,26-1 16,-25 0-16,-1 26 0,0 0 16,1 0-1,-1 0-15,-25 26 0,25-26 16,0 51-16,1-25 0,-1 25 15,26-25-15,0 25 16,0 1-16,0-1 0,26-25 16,-1 25-16,1-25 15,25-1-15,-25 1 0,25-26 16,1 0-16,-1 0 0,-25 0 16,25 0-16,0-26 15,-25 26-15,-1-25 0,1-27 16,0 27-16,-1-27 15,-25 1-15,26 0 0,-26-1 16,26 1-16,-26 0 16,25-52-16,-25 77 15,0 1-15,26 25 0,-26 25 16,0 1 0,-26 25-16,26-25 15,-25 25-15,25 1 0,0-1 0,0 0 16,0-25-16,0 25 15,0-25-15,0 0 0,25-1 16,1-25-16,0 0 16,-1 0-1,1-25-15,0 25 16,25-77-16,-25 51 16,-1 0-16,1-25 0,0 25 15,-1-25-15,1 25 16,0 1-16,-1 50 15,1 1 1,-26 0-16,0 25 16,0-25-16,26-1 0,-26 27 15,25-27-15,1 1 16,0-26-16,-1 26 0,1-26 16,25 0-16,-25-26 0,25 0 15,0 1 1,1-1-16,-1-25 0,-25 25 0,25-51 15,-25 26-15,-1-1 16,-25-76-16,-51 25 16,25 52-16,1 25 15,-27 1-15,1 25 16,0 0-16,-26 0 0</inkml:trace>
  <inkml:trace contextRef="#ctx0" brushRef="#br0" timeOffset="156022">18602 11905 0,'0'-26'16,"25"26"15,-25-25-31,26 25 16,0 0-1,-26-26 1,25 26-16,-25 26 16,26-1-1,-26 1 1,26 0-16,-26-1 0,25 1 15,-25 25-15,26 1 16,0-27-16,-26 27 0,0-1 16,25 0-16,-25 1 0,0-1 15,26 0-15,-26 1 16,0-27-16,0 27 0,-26-27 16,26 27-16,0-27 15,-25 26-15,25-25 0,0 0 16,0-1-16,-26 1 0,26 0 15,0-1-15,0 1 16,0 0 0,0-52-1,0 0 1,0 1 0,0-1-16,0 0 15</inkml:trace>
  <inkml:trace contextRef="#ctx0" brushRef="#br0" timeOffset="156388">18653 12675 0,'-26'0'16,"26"25"15,0 1 0,26-26-31,-26 26 0,0-1 16,26-25-16,-26 26 0,25-26 16,-25 26-16,26-26 15,0 0-15,-1 0 16,1 0-16,0 0 16,-1 0-16,1-26 15,0 26-15,-1-26 0,1 1 16,0-1-16,-1 0 15,1 1 1,-52 50 15,1 1-31,-1 0 16,0-1-16,1 1 16,-1 0-16</inkml:trace>
  <inkml:trace contextRef="#ctx0" brushRef="#br0" timeOffset="159402">24015 9570 0,'-25'0'0,"-1"0"16,0 26-16,52-26 31,-26 26-15,51-26-16,-25 0 0,25 0 15,1 0-15,25 0 16,25 0-16,-25 0 0,26-26 15,25 26-15,-25 0 16,25 0-16,-25-26 0,25 26 16,-26 0-16,-25-25 0,0 25 15,0 0-15,-25 0 16,-1-26-16,-25 26 0,-52 0 31,0 0-31</inkml:trace>
  <inkml:trace contextRef="#ctx0" brushRef="#br0" timeOffset="159683">24349 10007 0,'-26'25'0,"-25"-25"0,25 0 16,1 0-16,50 0 15,1 0 1,-1 0-16,52 0 0,0 0 16,0-25-16,26 25 15,25 0-15,1 0 0,-1 0 16,0 0-16,0 0 16,1 0-16,-27 0 0,1 0 15,0 0-15,-26 0 0,-26 0 16,0 0-16,-51 25 15</inkml:trace>
  <inkml:trace contextRef="#ctx0" brushRef="#br0" timeOffset="188433">16806 10930 0,'25'0'46,"1"-25"-30,0 25 0,-1 0-16,1 0 15,0 0-15,-1-26 16,1 26-16,25 0 0,-25 0 16,0 0-16,-1-26 0,1 26 15,-52 26 16</inkml:trace>
  <inkml:trace contextRef="#ctx0" brushRef="#br0" timeOffset="188731">16626 11238 0,'0'26'15,"26"-26"1,-1 0-1,1 0 1,0 0-16,-1 0 16,27 0-16,-27 0 15,27 0-15</inkml:trace>
  <inkml:trace contextRef="#ctx0" brushRef="#br0" timeOffset="190861">27068 7723 0,'0'-26'16,"0"1"-16,0-1 0,0 0 16,0 1-16,-25 25 15,-1-26-15,0 26 0,1-25 16,-27-1-16,1 26 16,0-26-16,-26 1 0,-26-1 15,26 0-15,-25 26 0,-1-25 16,0-1-16,-25 0 15,25 1-15,-25 25 0,0-26 16,0 26-16,-1 0 0,1 0 16,0 0-16,-1 0 15,1 0-15,-26 0 0,0 26 16,0-26-16,0 25 16,-153 1-1,153 0-15,25-1 0,27 1 0,-1 0 16,0 25-16,27 0 15,-1 0-15,0 26 0,25 0 16,-25 0-16,26 0 16,-26 26-16,26-26 0,-1 26 15,1-26-15,-77 179 16,102-179 0,26 0-16,0 26 0,0-26 15,0 25-15,26-25 16,-1 26-16,1 0 0,0-1 15,25-25-15,0 26 0,26-1 16,0 1-16,0-26 16,26 26-16,0-26 15,25 0-15,0-1 0,26-24 0,0 25 16,0-26-16,26 0 16,-27-25-16,27 25 0,0-25 15,-1 0-15,1-26 16,-1 0-16,1 0 0,0-26 15,-26 0-15,25 1 0,1-27 16,-26 1-16,0 0 16,0-26-16,0-26 0,-26 1 15,0-1-15,-25-25 16,25-26-16,-51 25 0,0-25 16,0 1-16,-51-1 15,-1 0-15,-25 0 0,-25 0 16,-27-26-16,-25 26 0,-25 0 15,-1 26-15,-25 0 16,-1 25-16,-24 26 0,24 26 16,-25 0-16,0 25 0,0 26 15,0 0-15</inkml:trace>
  <inkml:trace contextRef="#ctx0" brushRef="#br0" timeOffset="193423">23092 7749 0,'25'0'0,"1"0"16,0 0 31,-26-26-31,0 0-1,0 1 1,25-1-1,-25 0 1,0 1-16,0-1 0,-25 1 16,25-1-16,-26 0 15,0 1-15,1-1 0,-1 0 16,-25-25-16,25 25 16,-25-25-16,-1 25 0,1 1 15,0-27-15,-26 27 0,25-27 16,-25 27-16,1-27 15,-1 27-15,0-1 0,0-25 16,0 25-16,0 0 0,0 1 16,0-1-16,0 0 15,0 1-15,0-1 16,-26 1-16,26-1 0,0 0 16,-25 1-16,25-1 0,0 26 15,0-26-15,-26 1 16,26 25-16,0-26 0,26 26 15,-26 0-15,-77-26 16,77 26-16,0 0 16,0 0-16,0 0 0,-26 0 15,26 0-15,0 0 16,-25 0-16,25 0 0,-26 0 16,1 0-16,25 26 0,-26-26 15,0 0-15,1 26 16,25-26-16,-26 25 0,26-25 15,0 0-15,0 26 0,0-26 16,26 26-16,-26-1 16,26-25-16,-26 26 15,0 0-15,25-1 0,-24-25 16,-1 26-16,0-1 0,0 1 16,0 0-16,0-1 0,0 1 15,0-26-15,25 26 16,-25-1-16,0 27 0,26-27 15,-26 1-15,26 0 16,-26-1-16,26 1 0,-1 0 16,1-1-16,0 27 0,-1-27 15,27 1-15,-27 0 16,27-1-16,-27 1 0,27 0 16,-1-1-16,0 1 15,1 25-15,25-25 0,-26 0 16,0-1-16,26 1 0,-25 25 15,-1-25-15,26-1 16,-26 27-16,1-27 0,-1 27 16,1-27-16,-1 27 15,0-27-15,1 1 0,-1 25 16,26-25-16,-26 0 16,1-1-16,25 1 0,0 0 15,-26-1-15,26 1 0,0 0 16,0-1-1,0 1-15,0 0 16,26-26 0,-26 25-16,0-50 78</inkml:trace>
  <inkml:trace contextRef="#ctx0" brushRef="#br0" timeOffset="193892">16164 8134 0,'0'-26'47,"0"52"15,0-1-46,26 1 0,-26 0-16,0-1 15,26 1 1,-26 0-16,0-1 0,25 1 15,-25 0-15,26-1 16,0 1-16,-1-1 16,1 1-1,-26 0-15,26-26 16,-1 0-16,1-26 16</inkml:trace>
  <inkml:trace contextRef="#ctx0" brushRef="#br0" timeOffset="194308">16831 8159 0,'-25'0'15,"25"26"32,0 0-31,0-1-1,-26 1 1,26 0 0,-26-1-16,1-25 0,25 26 15,-26 0-15,0-1 16,1 1-1,-1-26-15,1 25 16,50-25 93</inkml:trace>
  <inkml:trace contextRef="#ctx0" brushRef="#br0" timeOffset="197695">23630 10289 0,'0'-26'16,"26"26"-16,-26-26 15,0 1 1,0-1-1,0 52 64,0-1-64,0 1 1,0 25-1,0 1-15,0-27 0,0 1 16,0 25-16,0-25 16,0 25-16,0 1 0,0-27 15,0 27-15,0-27 0,0 27 16,-26-1-16,26-25 16,-25 25-16,25 0 0,-26 0 15,26 1-15,-26-1 0,26 0 16,-25 26-16,-1-25 15,0-1-15,1 26 0,-1-26 16,26 26-16,-25-25 0,-1-1 16,-25 26-16,25-26 15,0 1-15,1-1 0,-27 0 16,27 0-16,-27 1 16,27-1-16,-27 0 0,1 1 15,0-1-15,-78 26 16,52-26-16,26-25 15,-26 25-15,0-25 0,26 25 16,-26-25-16,0 0 16,0 25-16,26-25 0,-26-1 15,-77 26 1,51-25-16,26 0 0,-25-1 16,-1 1-16,26 0 0,-26-1 15,26 1-15,0-26 16,0 26-16,0-1 0,26 1 15,0 0-15,-1-1 0,1-25 16,0 26-16,25 0 16,-25-1-16,0-25 0,25 26 15,-25 0-15,-1-26 16,1 25-16,0-25 0,-1 26 16,1-26-16,-26 26 15,26-26-15,25 0 16,0 0-16,1 0 0,-1 25 15,0-25-15,1 0 16,25-25 78,0-1-79,0 0-15,25 1 16</inkml:trace>
  <inkml:trace contextRef="#ctx0" brushRef="#br0" timeOffset="198241">20244 12624 0,'0'-26'0,"0"0"16,25 26 0,-25 26 31,0 0-47,0-1 15,0 1-15,-25-1 0,25 1 16,-26 0-16,26-1 15,-26 1-15,1 25 0,-1-25 16,0 0-16,1-1 0,-1 27 16,0-27-16,26 1 15,-25 0-15,-1-1 0,1 1 16,25 0-16,-26-26 16,26 25-16,-26 1 0,1 0 15,25-1 1,25 1 15,1-26-15,0 26-16,-1-26 15,1 0-15,-26 25 0,25-25 16,1 26-16,0-26 16,-1 26-16,1-1 0,0-25 15,-26 26-15,25 0 16,1-26-16,0 25 0,-26 1 15,25-1-15,1-25 16,-26 26-16,26 0 16,-26-1-1</inkml:trace>
  <inkml:trace contextRef="#ctx0" brushRef="#br0" timeOffset="210671">334 3490 0,'0'-26'15,"0"0"17,26 26 46,-52 26-31,1 0-47,-27-26 15,27 25-15,-27 27 16,1-27-16,25 1 0,-25 25 15,25 1-15,1-1 0,25 0 16,0-25-16,0 25 16,25 1-16,52 25 15,-51-52-15,25 1 16,1-26-16,-1 26 0,0-26 16,1-26-16,-1 0 0,0 26 15,1-51-15,-1 25 16,-26 1-16,1-27 0,-26 1 15,0 0-15,0 25 16,-26-25-16,1-1 0,-26 27 16,-1-27-16,27 27 0,-27-1 15,1 0-15,25 1 16,1 25-16,-1-26 0,0 26 16,1 0-16,25 26 15,0-1 1,25-25-16</inkml:trace>
  <inkml:trace contextRef="#ctx0" brushRef="#br0" timeOffset="211120">668 3079 0,'0'-25'0,"-26"-27"0,0 1 16,26 25-16,-25-25 15,25 25-15,25 26 16,-25 52 0,26-27-16,25 27 15,-25 25-15,25 0 16,-25 0-16,25 25 0,1-25 15,-1 26-15,0-26 0,1 0 16,-1 0-16,0-26 16,-25 0-16,0 1 0,25-27 15,-51 1-15,26-26 0,-1 0 16,1 0 0,0-26-16,-26-25 0,0 0 15,0-1-15,0-25 16,0-25-16,0 25 0,0-26 15,0 1-15,-26-1 0,26 26 16,0 26-16,-26-26 16,26 51-16,0 0 0,26 52 15</inkml:trace>
  <inkml:trace contextRef="#ctx0" brushRef="#br0" timeOffset="211342">1617 3208 0,'0'25'0,"0"1"15,0 0-15,0-1 16,26 26 0,-26-25-16,0 25 0,25 1 15,-25-27-15,0 27 0,0-27 16,26 27-16,-26-27 0,0 1 15,0 0-15,26-26 16,-26 25-16,0-50 16</inkml:trace>
  <inkml:trace contextRef="#ctx0" brushRef="#br0" timeOffset="211480">1720 3002 0,'-26'0'16,"26"26"-16,0 0 16,0-1-1</inkml:trace>
  <inkml:trace contextRef="#ctx0" brushRef="#br0" timeOffset="212388">2028 3438 0,'0'26'0,"0"0"31,25-26-15,1 0 0,0-26-1,-1 0 1,1 26-16,0-25 15,-1-1-15,1 0 0,-1 1 16,1-1 0,-26 1-16,0-1 0,0 0 15,-26 1-15,26-1 0,-25 26 16,-1 0-16,1 0 16,-1 0-16,0 26 15,26-1-15,-25 27 16,-1-27-16,26 1 0,0 25 15,0 0-15,0-25 0,0 25 16,0-25-16,0 25 16,26-25-16,-1 0 0,1-1 15,0-25-15,-1 26 0,1-26 16,-1 0-16,27 0 16,-27-26-16,1 1 0,0-1 15,-1 0-15,-25-25 16,26 0-16,-26-1 0,0 1 15,0 0-15,0 0 0,0 25 16,-26-25-16,26 25 16,0 52-1,0-1 1,0 1-16,26 0 0,-26 25 16,26-26-16,-26 27 15,25-27-15,1 1 0,-26 0 16,26-1-16,-26 1 0,25 0 15,1-26-15,0 0 16,25 0-16,-25 0 16,-1-26-16,1 0 0,0 1 15,-1-1-15,-25-25 16,26 25-16,-26 0 16,0-25-16,26 26 0,-26-1 15,25 52 1,1-1-1,0 1-15,-1 51 16,1-52 0,0 1-16,-1 0 0,1-1 0,0 1 15,-1-26-15,1 0 16,-1 0-16,1 0 0,0-26 16,25 1-16,-25-1 15,-1-25-15,-25-1 0,26 1 16,-26 0-16,0-26 15,0 26-15,-26-1 0,1 1 16,-1 25-16,0-25 0,1 51 16,-1 0-16,0 0 15,1 0-15,-1 26 0,1-26 16,25 25-16,-26 1 16,26 0-16</inkml:trace>
  <inkml:trace contextRef="#ctx0" brushRef="#br0" timeOffset="212776">3747 3182 0,'-26'0'16,"52"0"0,-26 26-16,25-1 31,-50-25 16,-1 0-16,26-25-15,26 25-16,-1 0 31,-25 25-15</inkml:trace>
  <inkml:trace contextRef="#ctx0" brushRef="#br0" timeOffset="213737">5799 2617 0,'-26'0'16,"1"0"-16,-1 0 0,26-25 15,-26 25 1,26-26-16,0 0 0,-25 1 16,25-1-1,-26 1-15,26-1 0,-25 0 16,-1 1-16,0 25 0,1-26 16,-27 0-16,1 26 0,0-25 15,-1 25-15,1 0 16,-26 25-16,26 1 0,-26 0 15,25-1-15,1 1 0,0 25 16,25 0-16,-25 1 16,51-1-16,-26 0 0,26 1 15,0 25-15,26-26 16,-1 26 0,1-26-16,0-25 0,25 0 0,-25-1 15,25-25-15,0 26 16,1-26-16,-1-26 0,-25 26 15,25-25-15,0-1 16,-25 0-16,0-25 0,-1 0 16,1-1-16,-26 1 0,0 0 15,26-1-15,-26 1 16,0 0-16,0 25 0,0 0 16,0 1-16,25 50 15,1 1 1,0 0-16,-1 25 15,1 0-15,0 1 0,-1-1 16,26 0-16,-25-25 0,0 25 16,25-25-16,-25 0 15,-1-26-15,1 25 0</inkml:trace>
  <inkml:trace contextRef="#ctx0" brushRef="#br0" timeOffset="214445">6415 2412 0,'26'0'0,"-1"0"16,1 0-16,-1-25 31,-25-1-16,0 0-15,0 1 0,-25-1 16,25 0-16,-26 1 16,1-1-16,-27 26 0,27-26 15,-27 26-15,1 0 0,25 0 16,-25 26-16,0 0 16,25 25-16,0 0 0,1 1 15,-1-1-15,26 26 16,0-26-16,0 0 0,0 26 15,26-25-15,-1-1 0,1-25 16,0 25-16,25-25 16,-25-26-16,25 0 0,-25 0 15,25-26-15,0 0 16,26-76 0,-51 50-16,25-25 0,-51-25 15,26 25-15,-26-26 0,0 1 16,-26-1-16,26 0 0,-26 26 15,1 0-15,25 0 16,-26 26-16,26 25 0,-25 26 16,25 77-1,0-25-15,0 25 16,25 0-16,-25 0 0,26 0 16,-26 0-16,25 25 15,1-25-15,-26 0 0,26 0 16,-1-26-16,1 1 0,-26-1 15,26 0-15,-1-25 16</inkml:trace>
  <inkml:trace contextRef="#ctx0" brushRef="#br0" timeOffset="214949">7492 2515 0,'52'0'0,"-27"-26"16,1 26-16,-26-25 15,0-1-15,0 0 0,-26 1 16,1-1-16,-1 0 0,0 1 16,-25-27-16,25 27 15,-25-1-15,0 0 0,0 1 16,-1 25-16,27 0 16,-27 0-16,27 25 0,-27 1 15,27 0-15,-1 25 0,26 0 16,-26 1-16,26-1 15,0 0-15,0 0 0,26 1 16,-26-1-16,26-25 16,-1 25-16,27-25 0,-27-26 15,27 0-15,-27 0 0,27 0 16,-1-26-16,0-25 16,0-1-16,-25 1 0,25-26 15,-25 0-15,0-25 16,-26 25-16,0-26 0,0 0 15,0 26-15,-26-25 0,0 25 16,26 25-16,-25 1 16,25 26-16,-26 25 0,0 25 15,26 1 1,0 25-16,0 26 0,0-26 16,0 26-16,26 0 0,0 0 15,-1 0-15,1-25 16,0 25-16,-1 0 15,1 0-15,0-26 0,-1 0 0,1 0 16</inkml:trace>
  <inkml:trace contextRef="#ctx0" brushRef="#br0" timeOffset="215298">8134 1950 0,'-26'-25'0,"26"-27"0,-25 1 16,25 0-16,-26 25 0,26 0 15,0 1-15,26 25 16,-26 51 0,25-25-16,1 51 15,0-26-15,-1 26 0,1 0 16,-1 26-16,1-26 0,0 0 16,-1 0-16,-25 0 15,26-26-15,0 0 0,-26 0 16,0 1-16</inkml:trace>
  <inkml:trace contextRef="#ctx0" brushRef="#br0" timeOffset="215634">8006 2104 0,'-77'-102'0,"25"25"15,-25 0-15,26-26 0,0 1 16,25-1-16,0 0 15,26 1-15,26-1 0,25 0 16,1 26-16,25 26 16,0 0-16,25 25 0,27 26 15,-1 51-15,0 1 0,0 25 16,1 25-16,-1 27 16,-25-1-16,-1 0 0,-25 0 15,-26 1-15,-25-1 16,-52 103-1,-25-128-15,-26-1 0,-25-25 0,-1 0 16,0-26-16,-25 1 16,25-1-16,26-25 0,0-26 15,0 0-15,26-26 16,0 0-16,25-25 0,26 0 16</inkml:trace>
  <inkml:trace contextRef="#ctx0" brushRef="#br0" timeOffset="216093">9571 2027 0,'-26'0'16,"0"0"-16,1 26 0,-1-26 15,52 0 17,-26-26-32,25 26 0,1 0 15,0-25-15,-1 25 16,27 0-16,-27-26 0,1 26 16,0-26-16,25-25 15,-25 51-15,-1-26 16,-25 1-16,0-1 0,0 0 15,0-25-15,-25 25 16,-1 26-16,0-25 0,1-1 16,-1 26-16,-25 0 15,25 0-15,-25 0 0,25 0 16,0 26-16,-25-1 0,51 27 16,-26-27-16,26 27 15,0-27-15,26 27 0,-26-27 16,51 27-16,1-27 15,-1 1-15,0 0 16,1-1-16,101-25 16,-101 0-16,25-25 0</inkml:trace>
  <inkml:trace contextRef="#ctx0" brushRef="#br0" timeOffset="216582">10109 1463 0,'-51'-77'0,"25"0"15,-25 26-15,25-1 0,1 1 16,25 25-16,0 52 16,0 0-16,25 25 15,1 26-15,0 0 0,-1 0 16,1 26-16,0-1 16,25 26-16,-25-25 0,-1 0 15,27-1-15,-27 1 0,-25 0 16,26-1-16,0-25 15,-26 0-15,0 0 0,0-26 16,0 1-16,0-27 16,0 1-16,0-52 15,0 1 1,0-27-16,0 1 0,0-26 16,0 0-16,0-25 0,-52-104 15,27 104 1,-1-1-16,26 26 0,-26-26 15,26 52-15,0-26 0,0 26 16,0 25-16,26 1 16,25 25-16,-25 0 0,25 0 15,1 25-15,-1 1 16,26 25 0,-51 0-16,25-25 0,-51 25 0,0 1 15,0-27-15,0 1 16,-26 25-16,1-25 0,-1 0 15,-25-1-15,25 1 16,-25-26-16,25 0 0</inkml:trace>
  <inkml:trace contextRef="#ctx0" brushRef="#br0" timeOffset="216964">10853 1796 0,'0'-25'32,"26"25"-1,0 0-31,-1-26 0,1 26 16,0 0-1,-1-26-15,1 1 0,25 25 16,-25-26-16,-26 1 0,26-1 0,-26 0 15,0 1-15,0-1 16,-26-25-16,0 25 16,1 0-16,-1 26 15,0 0-15,-25 0 0,25 26 16,1 0-16,-1-1 16,26 27-16,-26-1 0,26 0 15,0-25-15,0 25 0,0 0 16,0 1-16,26-1 15,25-25-15,-25-1 0,25 1 16,1 0-16,-1-26 16,0 0-16</inkml:trace>
  <inkml:trace contextRef="#ctx0" brushRef="#br0" timeOffset="217340">11418 1489 0,'-51'-129'15,"25"104"-15,26-1 16,0 0-16,26 52 16,-26 0-1,25 25-15,1-25 16,-26 25-16,26 0 0,-1-25 16,1 25-16,-26 1 0,0-27 15,26 1-15,-26-1 16,0 1-16,0-52 15,0 1 1,0-1 0,0-25-16,0 25 0,25-25 15,-25 0-15,26-1 16,25-25 0,-25 52-16,-1-1 0,1 26 0,0 26 15,-1 25-15,1-25 16,0 25-16,-1 0 0,-25 1 15,26-1-15,-26-25 16,26 25-16,-26-26 16,0 27-16</inkml:trace>
  <inkml:trace contextRef="#ctx0" brushRef="#br0" timeOffset="217847">12598 1412 0,'26'0'0,"-26"-26"0,0-25 16,0 25-16,0 0 0,0-25 15,-26 25-15,0-25 16,1 25-16,-27 1 0,27-1 16,-27 0-16,27 26 15,-1 26-15,-25 0 0,25-1 16,1 27-16,-1-1 15,0 0-15,1 1 0,25 25 16,0-26-16,0-25 0,0 25 16,25 0-16,-25-25 15,26 0-15,25-1 0,-25-25 16,25 26-16,-25-26 16,25 0-16,0-26 0,-25 1 15,0-27-15,25 27 0,-25-52 16,-1 25-16,-25-50 15,26 25-15,-26-52 0,0 27 16,0-27-16,0-76 16,-26 103-16,26 25 15,0 25-15,0 27 0,0 50 16,0 1 0,0 51-16,0-26 0,0 52 15,0-1-15,26 1 16,-26 0-16,26-1 0,-1 1 15,-25 0-15,26-26 0,0-26 16,-1 0-16,1 1 16,25-27-16,-25 1 0</inkml:trace>
  <inkml:trace contextRef="#ctx0" brushRef="#br0" timeOffset="218218">13265 1360 0,'0'-25'0,"0"-1"15,0 0 32,26 1-31,-26-1-16,25 26 16,-25-26-16,26 1 15,0-1-15,-1 0 0,1 1 16,0-27-16,-26 1 0,25 25 15,-25-25-15,0 0 16,0-1-16,0 27 0,-25-1 16,-1 1-16,0 25 15,-25 0-15,25 25 0,-25 1 16,26-1-16,-1 27 0,-25-1 16,25 26-16,26 0 15,-26 0-15,26-26 0,0 26 16,0-25-16,26-1 0,-26 0 15,26-25-15,25 0 16,-25-1-16,25-25 0,0 0 16,0 0-16</inkml:trace>
  <inkml:trace contextRef="#ctx0" brushRef="#br0" timeOffset="218627">13727 1078 0,'0'-77'0,"-26"26"16,1-52-1,25 52-15,0 25 16,0 1-16,0 50 16,25 1-16,-25 25 15,26 0-15,0 1 0,-26-1 16,25 0-16,1 26 16,-26-25-16,0-1 0,26-25 15,-26 25-15,0-25 16,0-1-16,25-25 15,1-25 1,-26-1-16,26-25 16,-1-1-16,-25 1 15,26-26-15,-26 0 0,26 26 16,-26-26-16,25 25 16,-25 27-16,26-1 0,0 26 15,-26 26-15,25 25 16,1 0-16,-26 1 0,25 25 15,1-26-15,0 26 0,-1-26 16,1 26-16,0-25 16,-1-27-16,1 1 0,0 0 15,-1-26-15,27 0 16,-27 0-16,1-26 0</inkml:trace>
  <inkml:trace contextRef="#ctx0" brushRef="#br0" timeOffset="218820">14574 1001 0,'0'-103'0,"0"1"0,0-26 15,0-1-15,-26 27 0,26-27 16,-26 27-16,26 25 16,-25 25-16,25 1 0,-26 25 15,26 78 1,0-1-16,0 0 0,26 26 16,-26 26-16,25 0 15,27 76 1,-1-76-16,-25-1 0,-1-25 15,-25 0-15,26 0 0,-26-25 16</inkml:trace>
  <inkml:trace contextRef="#ctx0" brushRef="#br0" timeOffset="218994">14574 642 0,'0'-51'0,"0"-1"15,25 27-15,-25-1 16,26 0-16,0 1 0,-1 25 16,27 0-16,-27 0 15,27 25-15,-1-25 0,-25 26 16</inkml:trace>
  <inkml:trace contextRef="#ctx0" brushRef="#br0" timeOffset="219695">463 4516 0,'-52'0'0,"27"0"0,-1 0 16,0 0-16,26-26 31,26 26-15,-26-25-16,51 25 15,-25 0-15,51-26 16,25 0-16,1 1 0,77-1 16,25-25-16,77-1 0,52 1 15,51-26-15,102-25 16,668-104-1,-463 104-15,78-27 0,51 1 16,51 0-16,1 0 0,50-1 16,-25 1-16,0 0 0,-25-1 15,-52 27-15,-77-1 16,-26 1-16,-77 25 0,-25 25 16,-77 1-16,-52 0 15,-76 25-15,-52 0 0,-77 1 16,-51 25-16,-51 0 0,-103 0 15,-26 0-15,-102 0 16</inkml:trace>
  <inkml:trace contextRef="#ctx0" brushRef="#br0" timeOffset="223781">17062 8544 0,'0'-26'16,"0"1"-16,0-1 15,-25-25-15,-1 25 0,0-25 16,-51 25-16,26-25 0,-52 25 15,1 26-15,-1 0 16,-25 26-16,-154 77 16,128-27-16,0 1 15,0 52-15,26-1 0,-1 0 16,1 26-16,51 0 0,51-26 16,26 26-16,26-25 15,51-1-15,51-25 0,26-26 16,52 0-16,24-52 15,284-50 1,-232-27-16,-51-25 0,25 0 16,-76-51-16,-26 0 0,-26-52 15,-77 26-15,-76-51 0,-52 25 16,-231-179 0,51 231-16,-25 25 0,-51 26 15,-1 77-15</inkml:trace>
  <inkml:trace contextRef="#ctx0" brushRef="#br0" timeOffset="224827">15831 9545 0,'-51'25'0,"25"27"15,-25-1-15,25 26 16,-25 0-16,25 0 0,-25 26 16,-1 25-16,27 0 15,-27 0-15,1 26 0,0 154 16,51-154-1,-26 26-15,26-26 0,0 0 16,26 0-16,-1 0 0,1-26 16,0-26-16,51 78 15,0-52 1,-52-76-16,27-27 0,-1 1 16,0 0-16,-25-26 15,25 25-15,-25-25 0,25 0 16,-25 0-16,-26-25 15,25 25-15,1 0 16,-26-26-16</inkml:trace>
  <inkml:trace contextRef="#ctx0" brushRef="#br0" timeOffset="225060">15369 12316 0,'-26'25'0,"1"-25"15,-1 0-15,0 0 0,26 26 16,26-26 0,0 26-16,-1-1 15,27-25-15,-27 26 0,27 0 16,-1-1-16,-25-25 15,25 26-15</inkml:trace>
  <inkml:trace contextRef="#ctx0" brushRef="#br0" timeOffset="225218">16010 12316 0,'0'-26'0,"0"0"0,0-25 15,0 25-15,0 1 16,-25 50-1,25 1 1,-26 25-16,0 1 0,1-1 16,-27 0-16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4:53:52.678"/>
    </inkml:context>
    <inkml:brush xml:id="br0">
      <inkml:brushProperty name="width" value="0.05" units="cm"/>
      <inkml:brushProperty name="height" value="0.05" units="cm"/>
      <inkml:brushProperty name="fitToCurve" value="1"/>
    </inkml:brush>
  </inkml:definitions>
  <inkml:trace contextRef="#ctx0" brushRef="#br0">70 718 0,'-26'26'16,"1"-26"-16,-1 0 16,52 0-1,-1 0-15,26-26 16,26 0-16,0 1 0,0-27 15,26 27-15,25-1 0,-25-25 16,0 25-16,-1-25 16,1 25-16,-26 0 0,-26 26 15,0-25-15,52-1 16,-77 1 0,-1 25-16</inkml:trace>
  <inkml:trace contextRef="#ctx0" brushRef="#br0" timeOffset="279">1096 154 0,'-51'0'15,"-1"-26"-15,-24 0 16,24 26-16,-50-51 16,50 51-16,27-26 15,-1 26-15,26-25 16,26 25-16,25 0 0,0 0 15,26 0 1,77 0-16,-51 25 0,25-25 16,-25 26-16,-1 0 0,1-1 15,0 1-15,-26 25 16,-26 1-16,0 25 16,-77-1-16,-25 27 0,-51 51 15,-52 0-15,-26 26 0,-77 50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7.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9.emf"/><Relationship Id="rId5" Type="http://schemas.openxmlformats.org/officeDocument/2006/relationships/image" Target="../media/image6.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7.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Nvidia_Ui5_Fiori_Feb1/blob/master/Day%2011/Exercise_Fragment_Part1/webapp/fragments/SupplierTab.fragment.xml"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1/Exercise_Fragment_Part1/webapp/fragments/MoreInfo.fragment.xml" TargetMode="External"/><Relationship Id="rId5" Type="http://schemas.openxmlformats.org/officeDocument/2006/relationships/hyperlink" Target="https://github.com/soyuztechnologies/Nvidia_Ui5_Fiori_Feb1/blob/master/Day%2011/Exercise_Fragment_Part1/webapp/fragments/Cities.fragment.xml" TargetMode="External"/><Relationship Id="rId10" Type="http://schemas.openxmlformats.org/officeDocument/2006/relationships/hyperlink" Target="https://github.com/soyuztechnologies/Nvidia_Ui5_Fiori_Feb1/blob/master/Day%2011/Exercise_Fragment_Part2/webapp/fragments/popup.fragment.xml" TargetMode="External"/><Relationship Id="rId4" Type="http://schemas.openxmlformats.org/officeDocument/2006/relationships/hyperlink" Target="https://github.com/soyuztechnologies/Nvidia_Ui5_Fiori_Feb1/blob/master/Day%2011/Exercise_Fragment_Part1/webapp/view/View2.view.xml" TargetMode="External"/><Relationship Id="rId9" Type="http://schemas.openxmlformats.org/officeDocument/2006/relationships/hyperlink" Target="https://github.com/soyuztechnologies/Nvidia_Ui5_Fiori_Feb1/blob/master/Day%2011/Exercise_Fragment_Part2/webapp/fragments/SupplierTab.fragment.xml" TargetMode="External"/></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10.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001C8-423D-42BF-8210-ADA8C08EF72A}"/>
              </a:ext>
            </a:extLst>
          </p:cNvPr>
          <p:cNvSpPr txBox="1"/>
          <p:nvPr/>
        </p:nvSpPr>
        <p:spPr>
          <a:xfrm>
            <a:off x="258618" y="240145"/>
            <a:ext cx="11693237" cy="1200329"/>
          </a:xfrm>
          <a:prstGeom prst="rect">
            <a:avLst/>
          </a:prstGeom>
          <a:noFill/>
        </p:spPr>
        <p:txBody>
          <a:bodyPr wrap="square" rtlCol="0">
            <a:spAutoFit/>
          </a:bodyPr>
          <a:lstStyle/>
          <a:p>
            <a:r>
              <a:rPr lang="en-US" dirty="0"/>
              <a:t>We have been asked to design</a:t>
            </a:r>
          </a:p>
          <a:p>
            <a:pPr marL="342900" indent="-342900">
              <a:buAutoNum type="arabicPeriod"/>
            </a:pPr>
            <a:r>
              <a:rPr lang="en-US" dirty="0"/>
              <a:t>A toolbar for the table with a filter icon, When user click, show a </a:t>
            </a:r>
            <a:r>
              <a:rPr lang="en-US" b="1" u="sng" dirty="0"/>
              <a:t>popup</a:t>
            </a:r>
            <a:r>
              <a:rPr lang="en-US" dirty="0"/>
              <a:t> of suppliers data.</a:t>
            </a:r>
          </a:p>
          <a:p>
            <a:pPr marL="342900" indent="-342900">
              <a:buAutoNum type="arabicPeriod"/>
            </a:pPr>
            <a:r>
              <a:rPr lang="en-US" dirty="0"/>
              <a:t>Value help for city fields inside table, When user select F4, show a </a:t>
            </a:r>
            <a:r>
              <a:rPr lang="en-US" b="1" u="sng" dirty="0"/>
              <a:t>popup</a:t>
            </a:r>
            <a:r>
              <a:rPr lang="en-US" dirty="0"/>
              <a:t> with list of all the cities.</a:t>
            </a:r>
          </a:p>
          <a:p>
            <a:pPr marL="342900" indent="-342900">
              <a:buAutoNum type="arabicPeriod"/>
            </a:pPr>
            <a:endParaRPr lang="en-US" dirty="0"/>
          </a:p>
        </p:txBody>
      </p:sp>
      <p:sp>
        <p:nvSpPr>
          <p:cNvPr id="11" name="TextBox 10">
            <a:extLst>
              <a:ext uri="{FF2B5EF4-FFF2-40B4-BE49-F238E27FC236}">
                <a16:creationId xmlns:a16="http://schemas.microsoft.com/office/drawing/2014/main" id="{8D6E38FA-A422-4F9A-967B-704B0C3C76BB}"/>
              </a:ext>
            </a:extLst>
          </p:cNvPr>
          <p:cNvSpPr txBox="1"/>
          <p:nvPr/>
        </p:nvSpPr>
        <p:spPr>
          <a:xfrm>
            <a:off x="258618" y="3833091"/>
            <a:ext cx="11859491" cy="369332"/>
          </a:xfrm>
          <a:prstGeom prst="rect">
            <a:avLst/>
          </a:prstGeom>
          <a:noFill/>
        </p:spPr>
        <p:txBody>
          <a:bodyPr wrap="square" rtlCol="0">
            <a:spAutoFit/>
          </a:bodyPr>
          <a:lstStyle/>
          <a:p>
            <a:r>
              <a:rPr lang="en-US" dirty="0"/>
              <a:t>Parasite – Which does not cook its own food, relies on food cooked by host.</a:t>
            </a:r>
          </a:p>
        </p:txBody>
      </p:sp>
      <p:sp>
        <p:nvSpPr>
          <p:cNvPr id="12" name="Rectangle 11">
            <a:extLst>
              <a:ext uri="{FF2B5EF4-FFF2-40B4-BE49-F238E27FC236}">
                <a16:creationId xmlns:a16="http://schemas.microsoft.com/office/drawing/2014/main" id="{7E8F35CC-1D80-4094-9359-650674E4E6E5}"/>
              </a:ext>
            </a:extLst>
          </p:cNvPr>
          <p:cNvSpPr/>
          <p:nvPr/>
        </p:nvSpPr>
        <p:spPr>
          <a:xfrm>
            <a:off x="4174836" y="4544291"/>
            <a:ext cx="2161309" cy="692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26A65-A348-4547-935A-3965CCC2781F}"/>
              </a:ext>
            </a:extLst>
          </p:cNvPr>
          <p:cNvSpPr/>
          <p:nvPr/>
        </p:nvSpPr>
        <p:spPr>
          <a:xfrm>
            <a:off x="4174836" y="5588245"/>
            <a:ext cx="2161309" cy="692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388EC-DEC4-4978-A7D1-9719B5C8F071}"/>
              </a:ext>
            </a:extLst>
          </p:cNvPr>
          <p:cNvSpPr/>
          <p:nvPr/>
        </p:nvSpPr>
        <p:spPr>
          <a:xfrm>
            <a:off x="7476837" y="5089482"/>
            <a:ext cx="2161309" cy="69272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D6F09BE-D24F-4113-B11F-49A848E10BE2}"/>
              </a:ext>
            </a:extLst>
          </p:cNvPr>
          <p:cNvCxnSpPr>
            <a:stCxn id="14" idx="1"/>
            <a:endCxn id="12" idx="3"/>
          </p:cNvCxnSpPr>
          <p:nvPr/>
        </p:nvCxnSpPr>
        <p:spPr>
          <a:xfrm flipH="1" flipV="1">
            <a:off x="6336145" y="4890655"/>
            <a:ext cx="1140692" cy="54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66A6AF-BF8C-4949-AD7E-AF901F0F4625}"/>
              </a:ext>
            </a:extLst>
          </p:cNvPr>
          <p:cNvCxnSpPr>
            <a:stCxn id="14" idx="1"/>
            <a:endCxn id="13" idx="3"/>
          </p:cNvCxnSpPr>
          <p:nvPr/>
        </p:nvCxnSpPr>
        <p:spPr>
          <a:xfrm flipH="1">
            <a:off x="6336145" y="5435846"/>
            <a:ext cx="1140692" cy="49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3C811158-78B0-4095-920E-A9B76B537817}"/>
                  </a:ext>
                </a:extLst>
              </p14:cNvPr>
              <p14:cNvContentPartPr/>
              <p14:nvPr/>
            </p14:nvContentPartPr>
            <p14:xfrm>
              <a:off x="360291" y="1320895"/>
              <a:ext cx="351360" cy="323640"/>
            </p14:xfrm>
          </p:contentPart>
        </mc:Choice>
        <mc:Fallback>
          <p:pic>
            <p:nvPicPr>
              <p:cNvPr id="25" name="Ink 24">
                <a:extLst>
                  <a:ext uri="{FF2B5EF4-FFF2-40B4-BE49-F238E27FC236}">
                    <a16:creationId xmlns:a16="http://schemas.microsoft.com/office/drawing/2014/main" id="{3C811158-78B0-4095-920E-A9B76B537817}"/>
                  </a:ext>
                </a:extLst>
              </p:cNvPr>
              <p:cNvPicPr/>
              <p:nvPr/>
            </p:nvPicPr>
            <p:blipFill>
              <a:blip r:embed="rId3"/>
              <a:stretch>
                <a:fillRect/>
              </a:stretch>
            </p:blipFill>
            <p:spPr>
              <a:xfrm>
                <a:off x="351291" y="1311895"/>
                <a:ext cx="3690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1" name="Ink 50">
                <a:extLst>
                  <a:ext uri="{FF2B5EF4-FFF2-40B4-BE49-F238E27FC236}">
                    <a16:creationId xmlns:a16="http://schemas.microsoft.com/office/drawing/2014/main" id="{60F2E1EF-7285-470D-AAAB-3C72520BEEF8}"/>
                  </a:ext>
                </a:extLst>
              </p14:cNvPr>
              <p14:cNvContentPartPr/>
              <p14:nvPr/>
            </p14:nvContentPartPr>
            <p14:xfrm>
              <a:off x="1182171" y="1736335"/>
              <a:ext cx="2993040" cy="585360"/>
            </p14:xfrm>
          </p:contentPart>
        </mc:Choice>
        <mc:Fallback>
          <p:pic>
            <p:nvPicPr>
              <p:cNvPr id="51" name="Ink 50">
                <a:extLst>
                  <a:ext uri="{FF2B5EF4-FFF2-40B4-BE49-F238E27FC236}">
                    <a16:creationId xmlns:a16="http://schemas.microsoft.com/office/drawing/2014/main" id="{60F2E1EF-7285-470D-AAAB-3C72520BEEF8}"/>
                  </a:ext>
                </a:extLst>
              </p:cNvPr>
              <p:cNvPicPr/>
              <p:nvPr/>
            </p:nvPicPr>
            <p:blipFill>
              <a:blip r:embed="rId5"/>
              <a:stretch>
                <a:fillRect/>
              </a:stretch>
            </p:blipFill>
            <p:spPr>
              <a:xfrm>
                <a:off x="1173171" y="1727335"/>
                <a:ext cx="301068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2" name="Ink 51">
                <a:extLst>
                  <a:ext uri="{FF2B5EF4-FFF2-40B4-BE49-F238E27FC236}">
                    <a16:creationId xmlns:a16="http://schemas.microsoft.com/office/drawing/2014/main" id="{5CDD8F07-C3DF-46ED-921B-22A949A0552E}"/>
                  </a:ext>
                </a:extLst>
              </p14:cNvPr>
              <p14:cNvContentPartPr/>
              <p14:nvPr/>
            </p14:nvContentPartPr>
            <p14:xfrm>
              <a:off x="1282611" y="2493775"/>
              <a:ext cx="2995920" cy="694080"/>
            </p14:xfrm>
          </p:contentPart>
        </mc:Choice>
        <mc:Fallback>
          <p:pic>
            <p:nvPicPr>
              <p:cNvPr id="52" name="Ink 51">
                <a:extLst>
                  <a:ext uri="{FF2B5EF4-FFF2-40B4-BE49-F238E27FC236}">
                    <a16:creationId xmlns:a16="http://schemas.microsoft.com/office/drawing/2014/main" id="{5CDD8F07-C3DF-46ED-921B-22A949A0552E}"/>
                  </a:ext>
                </a:extLst>
              </p:cNvPr>
              <p:cNvPicPr/>
              <p:nvPr/>
            </p:nvPicPr>
            <p:blipFill>
              <a:blip r:embed="rId7"/>
              <a:stretch>
                <a:fillRect/>
              </a:stretch>
            </p:blipFill>
            <p:spPr>
              <a:xfrm>
                <a:off x="1273611" y="2484775"/>
                <a:ext cx="301356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6" name="Ink 95">
                <a:extLst>
                  <a:ext uri="{FF2B5EF4-FFF2-40B4-BE49-F238E27FC236}">
                    <a16:creationId xmlns:a16="http://schemas.microsoft.com/office/drawing/2014/main" id="{505EDB66-B70F-48CA-A06F-4BBC236A1C12}"/>
                  </a:ext>
                </a:extLst>
              </p14:cNvPr>
              <p14:cNvContentPartPr/>
              <p14:nvPr/>
            </p14:nvContentPartPr>
            <p14:xfrm>
              <a:off x="5874411" y="1320895"/>
              <a:ext cx="5394240" cy="2551320"/>
            </p14:xfrm>
          </p:contentPart>
        </mc:Choice>
        <mc:Fallback>
          <p:pic>
            <p:nvPicPr>
              <p:cNvPr id="96" name="Ink 95">
                <a:extLst>
                  <a:ext uri="{FF2B5EF4-FFF2-40B4-BE49-F238E27FC236}">
                    <a16:creationId xmlns:a16="http://schemas.microsoft.com/office/drawing/2014/main" id="{505EDB66-B70F-48CA-A06F-4BBC236A1C12}"/>
                  </a:ext>
                </a:extLst>
              </p:cNvPr>
              <p:cNvPicPr/>
              <p:nvPr/>
            </p:nvPicPr>
            <p:blipFill>
              <a:blip r:embed="rId9"/>
              <a:stretch>
                <a:fillRect/>
              </a:stretch>
            </p:blipFill>
            <p:spPr>
              <a:xfrm>
                <a:off x="5865411" y="1311895"/>
                <a:ext cx="5411880" cy="2568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7" name="Ink 96">
                <a:extLst>
                  <a:ext uri="{FF2B5EF4-FFF2-40B4-BE49-F238E27FC236}">
                    <a16:creationId xmlns:a16="http://schemas.microsoft.com/office/drawing/2014/main" id="{27473B3B-33CB-445E-9A10-C4BEB6CEF03E}"/>
                  </a:ext>
                </a:extLst>
              </p14:cNvPr>
              <p14:cNvContentPartPr/>
              <p14:nvPr/>
            </p14:nvContentPartPr>
            <p14:xfrm>
              <a:off x="7721571" y="785215"/>
              <a:ext cx="342000" cy="37080"/>
            </p14:xfrm>
          </p:contentPart>
        </mc:Choice>
        <mc:Fallback>
          <p:pic>
            <p:nvPicPr>
              <p:cNvPr id="97" name="Ink 96">
                <a:extLst>
                  <a:ext uri="{FF2B5EF4-FFF2-40B4-BE49-F238E27FC236}">
                    <a16:creationId xmlns:a16="http://schemas.microsoft.com/office/drawing/2014/main" id="{27473B3B-33CB-445E-9A10-C4BEB6CEF03E}"/>
                  </a:ext>
                </a:extLst>
              </p:cNvPr>
              <p:cNvPicPr/>
              <p:nvPr/>
            </p:nvPicPr>
            <p:blipFill>
              <a:blip r:embed="rId11"/>
              <a:stretch>
                <a:fillRect/>
              </a:stretch>
            </p:blipFill>
            <p:spPr>
              <a:xfrm>
                <a:off x="7712571" y="776215"/>
                <a:ext cx="359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8" name="Ink 97">
                <a:extLst>
                  <a:ext uri="{FF2B5EF4-FFF2-40B4-BE49-F238E27FC236}">
                    <a16:creationId xmlns:a16="http://schemas.microsoft.com/office/drawing/2014/main" id="{A3C45401-7D52-408A-9B6C-5C6332A5DD7F}"/>
                  </a:ext>
                </a:extLst>
              </p14:cNvPr>
              <p14:cNvContentPartPr/>
              <p14:nvPr/>
            </p14:nvContentPartPr>
            <p14:xfrm>
              <a:off x="9273171" y="1099135"/>
              <a:ext cx="370080" cy="360"/>
            </p14:xfrm>
          </p:contentPart>
        </mc:Choice>
        <mc:Fallback>
          <p:pic>
            <p:nvPicPr>
              <p:cNvPr id="98" name="Ink 97">
                <a:extLst>
                  <a:ext uri="{FF2B5EF4-FFF2-40B4-BE49-F238E27FC236}">
                    <a16:creationId xmlns:a16="http://schemas.microsoft.com/office/drawing/2014/main" id="{A3C45401-7D52-408A-9B6C-5C6332A5DD7F}"/>
                  </a:ext>
                </a:extLst>
              </p:cNvPr>
              <p:cNvPicPr/>
              <p:nvPr/>
            </p:nvPicPr>
            <p:blipFill>
              <a:blip r:embed="rId13"/>
              <a:stretch>
                <a:fillRect/>
              </a:stretch>
            </p:blipFill>
            <p:spPr>
              <a:xfrm>
                <a:off x="9264171" y="1090135"/>
                <a:ext cx="387720" cy="18000"/>
              </a:xfrm>
              <a:prstGeom prst="rect">
                <a:avLst/>
              </a:prstGeom>
            </p:spPr>
          </p:pic>
        </mc:Fallback>
      </mc:AlternateContent>
    </p:spTree>
    <p:extLst>
      <p:ext uri="{BB962C8B-B14F-4D97-AF65-F5344CB8AC3E}">
        <p14:creationId xmlns:p14="http://schemas.microsoft.com/office/powerpoint/2010/main" val="335990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58" name="Ink 157">
                <a:extLst>
                  <a:ext uri="{FF2B5EF4-FFF2-40B4-BE49-F238E27FC236}">
                    <a16:creationId xmlns:a16="http://schemas.microsoft.com/office/drawing/2014/main" id="{23319C9C-76BF-41B4-BA76-0DA9D33CCE46}"/>
                  </a:ext>
                </a:extLst>
              </p14:cNvPr>
              <p14:cNvContentPartPr/>
              <p14:nvPr/>
            </p14:nvContentPartPr>
            <p14:xfrm>
              <a:off x="1653051" y="332335"/>
              <a:ext cx="9910080" cy="6096600"/>
            </p14:xfrm>
          </p:contentPart>
        </mc:Choice>
        <mc:Fallback>
          <p:pic>
            <p:nvPicPr>
              <p:cNvPr id="158" name="Ink 157">
                <a:extLst>
                  <a:ext uri="{FF2B5EF4-FFF2-40B4-BE49-F238E27FC236}">
                    <a16:creationId xmlns:a16="http://schemas.microsoft.com/office/drawing/2014/main" id="{23319C9C-76BF-41B4-BA76-0DA9D33CCE46}"/>
                  </a:ext>
                </a:extLst>
              </p:cNvPr>
              <p:cNvPicPr/>
              <p:nvPr/>
            </p:nvPicPr>
            <p:blipFill>
              <a:blip r:embed="rId3"/>
              <a:stretch>
                <a:fillRect/>
              </a:stretch>
            </p:blipFill>
            <p:spPr>
              <a:xfrm>
                <a:off x="1644051" y="323335"/>
                <a:ext cx="9927720" cy="611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1" name="Ink 160">
                <a:extLst>
                  <a:ext uri="{FF2B5EF4-FFF2-40B4-BE49-F238E27FC236}">
                    <a16:creationId xmlns:a16="http://schemas.microsoft.com/office/drawing/2014/main" id="{1A919687-113E-41C3-8099-33F3C9A9FD75}"/>
                  </a:ext>
                </a:extLst>
              </p14:cNvPr>
              <p14:cNvContentPartPr/>
              <p14:nvPr/>
            </p14:nvContentPartPr>
            <p14:xfrm>
              <a:off x="602931" y="1727335"/>
              <a:ext cx="657360" cy="434160"/>
            </p14:xfrm>
          </p:contentPart>
        </mc:Choice>
        <mc:Fallback>
          <p:pic>
            <p:nvPicPr>
              <p:cNvPr id="161" name="Ink 160">
                <a:extLst>
                  <a:ext uri="{FF2B5EF4-FFF2-40B4-BE49-F238E27FC236}">
                    <a16:creationId xmlns:a16="http://schemas.microsoft.com/office/drawing/2014/main" id="{1A919687-113E-41C3-8099-33F3C9A9FD75}"/>
                  </a:ext>
                </a:extLst>
              </p:cNvPr>
              <p:cNvPicPr/>
              <p:nvPr/>
            </p:nvPicPr>
            <p:blipFill>
              <a:blip r:embed="rId5"/>
              <a:stretch>
                <a:fillRect/>
              </a:stretch>
            </p:blipFill>
            <p:spPr>
              <a:xfrm>
                <a:off x="593931" y="1718335"/>
                <a:ext cx="675000" cy="451800"/>
              </a:xfrm>
              <a:prstGeom prst="rect">
                <a:avLst/>
              </a:prstGeom>
            </p:spPr>
          </p:pic>
        </mc:Fallback>
      </mc:AlternateContent>
    </p:spTree>
    <p:extLst>
      <p:ext uri="{BB962C8B-B14F-4D97-AF65-F5344CB8AC3E}">
        <p14:creationId xmlns:p14="http://schemas.microsoft.com/office/powerpoint/2010/main" val="262549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10585</TotalTime>
  <Words>1451</Words>
  <Application>Microsoft Office PowerPoint</Application>
  <PresentationFormat>Widescreen</PresentationFormat>
  <Paragraphs>219</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Narrow</vt:lpstr>
      <vt:lpstr>Calibri</vt:lpstr>
      <vt:lpstr>Calibri (Body)</vt:lpstr>
      <vt:lpstr>Calibri Light</vt:lpstr>
      <vt:lpstr>Consolas</vt:lpstr>
      <vt:lpstr>Cooper Black</vt:lpstr>
      <vt:lpstr>Segoe UI</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700</cp:revision>
  <dcterms:created xsi:type="dcterms:W3CDTF">2016-07-10T03:33:26Z</dcterms:created>
  <dcterms:modified xsi:type="dcterms:W3CDTF">2022-02-16T04:53:57Z</dcterms:modified>
</cp:coreProperties>
</file>